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72" r:id="rId5"/>
    <p:sldId id="271" r:id="rId6"/>
    <p:sldId id="267" r:id="rId7"/>
    <p:sldId id="273" r:id="rId8"/>
    <p:sldId id="275" r:id="rId9"/>
    <p:sldId id="276" r:id="rId10"/>
    <p:sldId id="277" r:id="rId11"/>
  </p:sldIdLst>
  <p:sldSz cx="4330700" cy="4324350"/>
  <p:notesSz cx="4330700" cy="4324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136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6F0"/>
    <a:srgbClr val="5EED7D"/>
    <a:srgbClr val="A3ED7D"/>
    <a:srgbClr val="59FFFF"/>
    <a:srgbClr val="59FFDB"/>
    <a:srgbClr val="08002A"/>
    <a:srgbClr val="B02663"/>
    <a:srgbClr val="303439"/>
    <a:srgbClr val="3F595D"/>
    <a:srgbClr val="B34A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523CC4-7A43-45D8-A5DB-24310FA49153}" v="19" dt="2022-11-05T05:20:11.47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730" autoAdjust="0"/>
  </p:normalViewPr>
  <p:slideViewPr>
    <p:cSldViewPr>
      <p:cViewPr varScale="1">
        <p:scale>
          <a:sx n="107" d="100"/>
          <a:sy n="107" d="100"/>
        </p:scale>
        <p:origin x="1968" y="96"/>
      </p:cViewPr>
      <p:guideLst>
        <p:guide orient="horz" pos="2880"/>
        <p:guide pos="136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3" d="100"/>
          <a:sy n="123" d="100"/>
        </p:scale>
        <p:origin x="2813" y="8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oysal husain" userId="52c307564c6c099a" providerId="LiveId" clId="{31523CC4-7A43-45D8-A5DB-24310FA49153}"/>
    <pc:docChg chg="undo custSel modSld">
      <pc:chgData name="foysal husain" userId="52c307564c6c099a" providerId="LiveId" clId="{31523CC4-7A43-45D8-A5DB-24310FA49153}" dt="2022-11-05T05:20:11.476" v="119"/>
      <pc:docMkLst>
        <pc:docMk/>
      </pc:docMkLst>
      <pc:sldChg chg="addSp delSp modSp mod modTransition delAnim modAnim">
        <pc:chgData name="foysal husain" userId="52c307564c6c099a" providerId="LiveId" clId="{31523CC4-7A43-45D8-A5DB-24310FA49153}" dt="2022-11-05T05:20:11.476" v="119"/>
        <pc:sldMkLst>
          <pc:docMk/>
          <pc:sldMk cId="2358229254" sldId="275"/>
        </pc:sldMkLst>
        <pc:spChg chg="mod">
          <ac:chgData name="foysal husain" userId="52c307564c6c099a" providerId="LiveId" clId="{31523CC4-7A43-45D8-A5DB-24310FA49153}" dt="2022-11-03T18:02:03.653" v="26"/>
          <ac:spMkLst>
            <pc:docMk/>
            <pc:sldMk cId="2358229254" sldId="275"/>
            <ac:spMk id="2" creationId="{62FDFA35-09D5-4577-96F0-3B93674CD045}"/>
          </ac:spMkLst>
        </pc:spChg>
        <pc:spChg chg="add del mod">
          <ac:chgData name="foysal husain" userId="52c307564c6c099a" providerId="LiveId" clId="{31523CC4-7A43-45D8-A5DB-24310FA49153}" dt="2022-11-03T18:01:53.572" v="17"/>
          <ac:spMkLst>
            <pc:docMk/>
            <pc:sldMk cId="2358229254" sldId="275"/>
            <ac:spMk id="3" creationId="{A8B6B6CC-9418-A116-16FB-D8080DDC4A2A}"/>
          </ac:spMkLst>
        </pc:spChg>
        <pc:spChg chg="add del mod">
          <ac:chgData name="foysal husain" userId="52c307564c6c099a" providerId="LiveId" clId="{31523CC4-7A43-45D8-A5DB-24310FA49153}" dt="2022-11-03T18:01:54.275" v="18"/>
          <ac:spMkLst>
            <pc:docMk/>
            <pc:sldMk cId="2358229254" sldId="275"/>
            <ac:spMk id="5" creationId="{9171B781-3F47-5EE7-79B4-220363AACC65}"/>
          </ac:spMkLst>
        </pc:spChg>
        <pc:spChg chg="add del mod">
          <ac:chgData name="foysal husain" userId="52c307564c6c099a" providerId="LiveId" clId="{31523CC4-7A43-45D8-A5DB-24310FA49153}" dt="2022-11-03T18:01:55.551" v="19"/>
          <ac:spMkLst>
            <pc:docMk/>
            <pc:sldMk cId="2358229254" sldId="275"/>
            <ac:spMk id="7" creationId="{DFECC171-6545-6F02-61F9-F567892AEBA3}"/>
          </ac:spMkLst>
        </pc:spChg>
        <pc:spChg chg="add del mod">
          <ac:chgData name="foysal husain" userId="52c307564c6c099a" providerId="LiveId" clId="{31523CC4-7A43-45D8-A5DB-24310FA49153}" dt="2022-11-03T18:01:56.047" v="20"/>
          <ac:spMkLst>
            <pc:docMk/>
            <pc:sldMk cId="2358229254" sldId="275"/>
            <ac:spMk id="10" creationId="{B31EC5ED-5EB2-1207-A2FA-F444B9B1E705}"/>
          </ac:spMkLst>
        </pc:spChg>
        <pc:spChg chg="add del mod">
          <ac:chgData name="foysal husain" userId="52c307564c6c099a" providerId="LiveId" clId="{31523CC4-7A43-45D8-A5DB-24310FA49153}" dt="2022-11-03T18:01:56.377" v="21"/>
          <ac:spMkLst>
            <pc:docMk/>
            <pc:sldMk cId="2358229254" sldId="275"/>
            <ac:spMk id="11" creationId="{03619E3C-39BF-5D80-9D00-203E1F6FAE48}"/>
          </ac:spMkLst>
        </pc:spChg>
        <pc:spChg chg="add del mod">
          <ac:chgData name="foysal husain" userId="52c307564c6c099a" providerId="LiveId" clId="{31523CC4-7A43-45D8-A5DB-24310FA49153}" dt="2022-11-03T18:01:56.659" v="22"/>
          <ac:spMkLst>
            <pc:docMk/>
            <pc:sldMk cId="2358229254" sldId="275"/>
            <ac:spMk id="12" creationId="{D3410F5A-B3BC-9547-C5AE-F399B677E1F3}"/>
          </ac:spMkLst>
        </pc:spChg>
        <pc:spChg chg="add del mod">
          <ac:chgData name="foysal husain" userId="52c307564c6c099a" providerId="LiveId" clId="{31523CC4-7A43-45D8-A5DB-24310FA49153}" dt="2022-11-03T18:02:03.653" v="26"/>
          <ac:spMkLst>
            <pc:docMk/>
            <pc:sldMk cId="2358229254" sldId="275"/>
            <ac:spMk id="13" creationId="{4C7B86B4-ADAB-C0A1-8042-7CB02F3F571D}"/>
          </ac:spMkLst>
        </pc:spChg>
        <pc:spChg chg="add del mod">
          <ac:chgData name="foysal husain" userId="52c307564c6c099a" providerId="LiveId" clId="{31523CC4-7A43-45D8-A5DB-24310FA49153}" dt="2022-11-03T18:02:03.082" v="25"/>
          <ac:spMkLst>
            <pc:docMk/>
            <pc:sldMk cId="2358229254" sldId="275"/>
            <ac:spMk id="14" creationId="{78AFDE57-72BE-2399-D2B9-B33633905F58}"/>
          </ac:spMkLst>
        </pc:spChg>
        <pc:picChg chg="add mod">
          <ac:chgData name="foysal husain" userId="52c307564c6c099a" providerId="LiveId" clId="{31523CC4-7A43-45D8-A5DB-24310FA49153}" dt="2022-11-04T03:03:43.774" v="71" actId="1076"/>
          <ac:picMkLst>
            <pc:docMk/>
            <pc:sldMk cId="2358229254" sldId="275"/>
            <ac:picMk id="4" creationId="{FC65AD7D-177B-C422-AD3F-4084C450D954}"/>
          </ac:picMkLst>
        </pc:picChg>
        <pc:picChg chg="add del mod">
          <ac:chgData name="foysal husain" userId="52c307564c6c099a" providerId="LiveId" clId="{31523CC4-7A43-45D8-A5DB-24310FA49153}" dt="2022-11-04T03:07:30.162" v="95" actId="21"/>
          <ac:picMkLst>
            <pc:docMk/>
            <pc:sldMk cId="2358229254" sldId="275"/>
            <ac:picMk id="5" creationId="{72793231-5013-C2BB-E573-E8DD52B6A58E}"/>
          </ac:picMkLst>
        </pc:picChg>
        <pc:picChg chg="add mod">
          <ac:chgData name="foysal husain" userId="52c307564c6c099a" providerId="LiveId" clId="{31523CC4-7A43-45D8-A5DB-24310FA49153}" dt="2022-11-05T05:18:37.175" v="112" actId="14100"/>
          <ac:picMkLst>
            <pc:docMk/>
            <pc:sldMk cId="2358229254" sldId="275"/>
            <ac:picMk id="5" creationId="{DB2FC867-300F-D229-300B-ACB0C942995D}"/>
          </ac:picMkLst>
        </pc:picChg>
        <pc:picChg chg="add del mod">
          <ac:chgData name="foysal husain" userId="52c307564c6c099a" providerId="LiveId" clId="{31523CC4-7A43-45D8-A5DB-24310FA49153}" dt="2022-11-03T18:02:25.017" v="28" actId="21"/>
          <ac:picMkLst>
            <pc:docMk/>
            <pc:sldMk cId="2358229254" sldId="275"/>
            <ac:picMk id="6" creationId="{2D48783B-DBCC-B420-2684-F0D3BD86CB4D}"/>
          </ac:picMkLst>
        </pc:picChg>
        <pc:picChg chg="add del mod">
          <ac:chgData name="foysal husain" userId="52c307564c6c099a" providerId="LiveId" clId="{31523CC4-7A43-45D8-A5DB-24310FA49153}" dt="2022-11-04T03:17:31.145" v="107" actId="21"/>
          <ac:picMkLst>
            <pc:docMk/>
            <pc:sldMk cId="2358229254" sldId="275"/>
            <ac:picMk id="7" creationId="{92CAA743-AC15-7903-C7F9-D1D00CFEB349}"/>
          </ac:picMkLst>
        </pc:picChg>
        <pc:picChg chg="del">
          <ac:chgData name="foysal husain" userId="52c307564c6c099a" providerId="LiveId" clId="{31523CC4-7A43-45D8-A5DB-24310FA49153}" dt="2022-11-03T18:05:16.939" v="42" actId="478"/>
          <ac:picMkLst>
            <pc:docMk/>
            <pc:sldMk cId="2358229254" sldId="275"/>
            <ac:picMk id="8" creationId="{C4EA1ABE-2239-4DE1-BE37-C02E8C68B054}"/>
          </ac:picMkLst>
        </pc:picChg>
        <pc:picChg chg="add del mod">
          <ac:chgData name="foysal husain" userId="52c307564c6c099a" providerId="LiveId" clId="{31523CC4-7A43-45D8-A5DB-24310FA49153}" dt="2022-11-03T18:03:09.450" v="36" actId="21"/>
          <ac:picMkLst>
            <pc:docMk/>
            <pc:sldMk cId="2358229254" sldId="275"/>
            <ac:picMk id="9" creationId="{02390504-96BF-ADCA-8460-C2FC91B880EF}"/>
          </ac:picMkLst>
        </pc:picChg>
        <pc:picChg chg="add del mod">
          <ac:chgData name="foysal husain" userId="52c307564c6c099a" providerId="LiveId" clId="{31523CC4-7A43-45D8-A5DB-24310FA49153}" dt="2022-11-03T18:02:58.336" v="34" actId="21"/>
          <ac:picMkLst>
            <pc:docMk/>
            <pc:sldMk cId="2358229254" sldId="275"/>
            <ac:picMk id="15" creationId="{5635AF2B-9CDA-3485-C9DF-3B5A1730E100}"/>
          </ac:picMkLst>
        </pc:picChg>
        <pc:picChg chg="add del mod">
          <ac:chgData name="foysal husain" userId="52c307564c6c099a" providerId="LiveId" clId="{31523CC4-7A43-45D8-A5DB-24310FA49153}" dt="2022-11-03T18:06:11.765" v="49" actId="931"/>
          <ac:picMkLst>
            <pc:docMk/>
            <pc:sldMk cId="2358229254" sldId="275"/>
            <ac:picMk id="17" creationId="{D04CC45E-239F-CC04-4E55-F617E296CB41}"/>
          </ac:picMkLst>
        </pc:picChg>
        <pc:picChg chg="add del mod">
          <ac:chgData name="foysal husain" userId="52c307564c6c099a" providerId="LiveId" clId="{31523CC4-7A43-45D8-A5DB-24310FA49153}" dt="2022-11-03T18:10:41.440" v="54" actId="478"/>
          <ac:picMkLst>
            <pc:docMk/>
            <pc:sldMk cId="2358229254" sldId="275"/>
            <ac:picMk id="19" creationId="{1F750BF6-CAAD-B195-F2AF-7321F132008D}"/>
          </ac:picMkLst>
        </pc:picChg>
      </pc:sldChg>
      <pc:sldChg chg="modAnim">
        <pc:chgData name="foysal husain" userId="52c307564c6c099a" providerId="LiveId" clId="{31523CC4-7A43-45D8-A5DB-24310FA49153}" dt="2022-11-04T03:00:16.509" v="67"/>
        <pc:sldMkLst>
          <pc:docMk/>
          <pc:sldMk cId="3938186779" sldId="27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82E1320-DD8B-472D-9751-C389289C75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1876425" cy="217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EAFC4C-3610-4D75-AE93-03FA5C72EA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2452688" y="0"/>
            <a:ext cx="1876425" cy="217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1C7B63-F801-4D74-865F-7F670C36BE94}" type="datetimeFigureOut">
              <a:rPr lang="en-US" smtClean="0"/>
              <a:t>11/5/2022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7C6C0-FD6F-4C6D-8151-18E79E477DD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4106863"/>
            <a:ext cx="1876425" cy="217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E96D8-F09F-4531-96B1-E2B55B5CF22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2452688" y="4106863"/>
            <a:ext cx="1876425" cy="217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BB2F8-4E27-4520-A417-71C7EDDDB6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2401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876425" cy="217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452688" y="0"/>
            <a:ext cx="1876425" cy="217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BE3419-058D-474D-9326-D2CE09EF6897}" type="datetimeFigureOut">
              <a:rPr lang="en-US" smtClean="0"/>
              <a:t>11/5/2022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5100" y="541338"/>
            <a:ext cx="1460500" cy="14589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33388" y="2081213"/>
            <a:ext cx="3463925" cy="17033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106863"/>
            <a:ext cx="1876425" cy="217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452688" y="4106863"/>
            <a:ext cx="1876425" cy="217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AF0F43-6A9C-444E-9A88-CB3489A518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020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M Cover 3">
    <p:bg>
      <p:bgPr>
        <a:gradFill>
          <a:gsLst>
            <a:gs pos="55000">
              <a:schemeClr val="accent2">
                <a:lumMod val="90000"/>
                <a:lumOff val="10000"/>
              </a:schemeClr>
            </a:gs>
            <a:gs pos="100000">
              <a:srgbClr val="08002A"/>
            </a:gs>
            <a:gs pos="0">
              <a:srgbClr val="B0266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0CA076-1A44-2343-BBB3-B92196F522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000" contrast="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885" t="30316" r="29977" b="5658"/>
          <a:stretch/>
        </p:blipFill>
        <p:spPr>
          <a:xfrm>
            <a:off x="-19050" y="12699"/>
            <a:ext cx="4330700" cy="4311651"/>
          </a:xfrm>
          <a:prstGeom prst="rect">
            <a:avLst/>
          </a:prstGeom>
          <a:gradFill>
            <a:gsLst>
              <a:gs pos="55000">
                <a:schemeClr val="accent2">
                  <a:lumMod val="90000"/>
                  <a:lumOff val="10000"/>
                </a:schemeClr>
              </a:gs>
              <a:gs pos="100000">
                <a:srgbClr val="08002A"/>
              </a:gs>
              <a:gs pos="0">
                <a:srgbClr val="B02663"/>
              </a:gs>
            </a:gsLst>
            <a:lin ang="5400000" scaled="1"/>
          </a:gradFill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CC731B2-4E12-2744-B677-52BEBDB52115}"/>
              </a:ext>
            </a:extLst>
          </p:cNvPr>
          <p:cNvGrpSpPr/>
          <p:nvPr userDrawn="1"/>
        </p:nvGrpSpPr>
        <p:grpSpPr>
          <a:xfrm>
            <a:off x="50800" y="47626"/>
            <a:ext cx="4229100" cy="4229100"/>
            <a:chOff x="-741132" y="47625"/>
            <a:chExt cx="4229100" cy="4229100"/>
          </a:xfrm>
        </p:grpSpPr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7FA7C603-EA08-3440-B9FD-1FCDE961E942}"/>
                </a:ext>
              </a:extLst>
            </p:cNvPr>
            <p:cNvSpPr/>
            <p:nvPr userDrawn="1"/>
          </p:nvSpPr>
          <p:spPr>
            <a:xfrm>
              <a:off x="-466495" y="280867"/>
              <a:ext cx="3679825" cy="3679825"/>
            </a:xfrm>
            <a:prstGeom prst="ellipse">
              <a:avLst/>
            </a:prstGeom>
            <a:solidFill>
              <a:schemeClr val="accent2">
                <a:alpha val="81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0B8A56B-8965-F14C-91C8-F102DD7BEC02}"/>
                </a:ext>
              </a:extLst>
            </p:cNvPr>
            <p:cNvSpPr/>
            <p:nvPr userDrawn="1"/>
          </p:nvSpPr>
          <p:spPr>
            <a:xfrm>
              <a:off x="-741132" y="47625"/>
              <a:ext cx="4229100" cy="422910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E764B4D-AFA4-8D4D-9E66-47A0952408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39000"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6525"/>
            <a:ext cx="4330700" cy="4008510"/>
          </a:xfrm>
          <a:prstGeom prst="ellipse">
            <a:avLst/>
          </a:prstGeom>
          <a:ln>
            <a:noFill/>
          </a:ln>
          <a:effectLst>
            <a:softEdge rad="457200"/>
          </a:effectLst>
        </p:spPr>
      </p:pic>
      <p:sp>
        <p:nvSpPr>
          <p:cNvPr id="717" name="Text Placeholder 7">
            <a:extLst>
              <a:ext uri="{FF2B5EF4-FFF2-40B4-BE49-F238E27FC236}">
                <a16:creationId xmlns:a16="http://schemas.microsoft.com/office/drawing/2014/main" id="{6EB665E6-A19F-5F4A-A5C3-DC09C5CC16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3300" y="2748871"/>
            <a:ext cx="2324100" cy="207963"/>
          </a:xfrm>
          <a:prstGeom prst="rect">
            <a:avLst/>
          </a:prstGeom>
        </p:spPr>
        <p:txBody>
          <a:bodyPr lIns="0" rIns="0" anchor="ctr"/>
          <a:lstStyle>
            <a:lvl1pPr algn="ctr">
              <a:defRPr sz="1800" b="1" cap="all" spc="600" baseline="0">
                <a:solidFill>
                  <a:schemeClr val="accent3"/>
                </a:solidFill>
                <a:latin typeface="Speak Pro" panose="020B0504020101020102" pitchFamily="34" charset="0"/>
              </a:defRPr>
            </a:lvl1pPr>
          </a:lstStyle>
          <a:p>
            <a:pPr lvl="0"/>
            <a:r>
              <a:rPr lang="en-US" dirty="0"/>
              <a:t>Band Name</a:t>
            </a:r>
          </a:p>
        </p:txBody>
      </p:sp>
      <p:sp>
        <p:nvSpPr>
          <p:cNvPr id="718" name="Title 3">
            <a:extLst>
              <a:ext uri="{FF2B5EF4-FFF2-40B4-BE49-F238E27FC236}">
                <a16:creationId xmlns:a16="http://schemas.microsoft.com/office/drawing/2014/main" id="{A368DB7F-94D7-F347-BB47-6E844BAB38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942" y="991748"/>
            <a:ext cx="3486816" cy="1673890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 b="1" i="0" cap="all" baseline="0">
                <a:ln>
                  <a:solidFill>
                    <a:schemeClr val="accent3"/>
                  </a:solidFill>
                </a:ln>
                <a:noFill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Album Title</a:t>
            </a:r>
          </a:p>
        </p:txBody>
      </p:sp>
      <p:sp>
        <p:nvSpPr>
          <p:cNvPr id="719" name="Text Placeholder 2">
            <a:extLst>
              <a:ext uri="{FF2B5EF4-FFF2-40B4-BE49-F238E27FC236}">
                <a16:creationId xmlns:a16="http://schemas.microsoft.com/office/drawing/2014/main" id="{05574D88-E2EF-1D4B-B7E0-74F788FCD1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2275" y="3028038"/>
            <a:ext cx="3571875" cy="228600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>
              <a:defRPr sz="800">
                <a:latin typeface="Speak Pro" panose="020B0504020101020102" pitchFamily="34" charset="0"/>
              </a:defRPr>
            </a:lvl2pPr>
            <a:lvl3pPr>
              <a:defRPr sz="800">
                <a:latin typeface="Speak Pro" panose="020B0504020101020102" pitchFamily="34" charset="0"/>
              </a:defRPr>
            </a:lvl3pPr>
            <a:lvl4pPr>
              <a:defRPr sz="800">
                <a:latin typeface="Speak Pro" panose="020B0504020101020102" pitchFamily="34" charset="0"/>
              </a:defRPr>
            </a:lvl4pPr>
            <a:lvl5pPr>
              <a:defRPr sz="800"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DM Cove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777AC060-79BC-1640-B8DC-7F217A76C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09" y="-13909"/>
            <a:ext cx="4330700" cy="4307065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CFA1945E-DC16-1F4B-B86A-19C23F3913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73736" y="3304737"/>
            <a:ext cx="2033718" cy="207963"/>
          </a:xfrm>
          <a:prstGeom prst="rect">
            <a:avLst/>
          </a:prstGeom>
        </p:spPr>
        <p:txBody>
          <a:bodyPr lIns="0" rIns="0" anchor="ctr"/>
          <a:lstStyle>
            <a:lvl1pPr algn="ctr">
              <a:defRPr sz="1100" b="0" cap="all" spc="6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</a:lstStyle>
          <a:p>
            <a:pPr lvl="0"/>
            <a:r>
              <a:rPr lang="en-US" dirty="0"/>
              <a:t>Band Name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06D1AD4A-BF49-E542-A43E-9877E78F61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5141" y="3534459"/>
            <a:ext cx="2050909" cy="228600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>
              <a:defRPr sz="800">
                <a:latin typeface="Speak Pro" panose="020B0504020101020102" pitchFamily="34" charset="0"/>
              </a:defRPr>
            </a:lvl2pPr>
            <a:lvl3pPr>
              <a:defRPr sz="800">
                <a:latin typeface="Speak Pro" panose="020B0504020101020102" pitchFamily="34" charset="0"/>
              </a:defRPr>
            </a:lvl3pPr>
            <a:lvl4pPr>
              <a:defRPr sz="800">
                <a:latin typeface="Speak Pro" panose="020B0504020101020102" pitchFamily="34" charset="0"/>
              </a:defRPr>
            </a:lvl4pPr>
            <a:lvl5pPr>
              <a:defRPr sz="800"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46" name="Title 3">
            <a:extLst>
              <a:ext uri="{FF2B5EF4-FFF2-40B4-BE49-F238E27FC236}">
                <a16:creationId xmlns:a16="http://schemas.microsoft.com/office/drawing/2014/main" id="{AD194846-E728-8E45-BD01-D154F47353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72218" y="2301585"/>
            <a:ext cx="2036754" cy="990431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lIns="0" tIns="0" rIns="0" bIns="0"/>
          <a:lstStyle>
            <a:lvl1pPr algn="ctr">
              <a:defRPr sz="3600" b="0" cap="all" spc="600" baseline="0">
                <a:solidFill>
                  <a:schemeClr val="accent3"/>
                </a:solidFill>
                <a:latin typeface="Speak Pro" panose="020B0504020101020102" pitchFamily="34" charset="0"/>
              </a:defRPr>
            </a:lvl1pPr>
          </a:lstStyle>
          <a:p>
            <a:r>
              <a:rPr lang="en-US" dirty="0"/>
              <a:t>Album Title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8FB8700C-47E6-7946-9947-D578408B34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l="22168" t="28376" r="14018" b="30940"/>
          <a:stretch/>
        </p:blipFill>
        <p:spPr>
          <a:xfrm>
            <a:off x="0" y="0"/>
            <a:ext cx="4330700" cy="43070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M Cover 1">
    <p:bg>
      <p:bgPr>
        <a:gradFill>
          <a:gsLst>
            <a:gs pos="69000">
              <a:srgbClr val="08002A"/>
            </a:gs>
            <a:gs pos="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DB2183-6457-C24B-8F78-CFA76E5BF6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8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09387" y="-885825"/>
            <a:ext cx="5819258" cy="581072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effectLst>
            <a:softEdge rad="1270000"/>
          </a:effectLst>
        </p:spPr>
      </p:pic>
      <p:grpSp>
        <p:nvGrpSpPr>
          <p:cNvPr id="14" name="Graphic 2">
            <a:extLst>
              <a:ext uri="{FF2B5EF4-FFF2-40B4-BE49-F238E27FC236}">
                <a16:creationId xmlns:a16="http://schemas.microsoft.com/office/drawing/2014/main" id="{FACB5BF4-24BD-D342-9BCF-B54BA50D82AE}"/>
              </a:ext>
            </a:extLst>
          </p:cNvPr>
          <p:cNvGrpSpPr/>
          <p:nvPr userDrawn="1"/>
        </p:nvGrpSpPr>
        <p:grpSpPr>
          <a:xfrm>
            <a:off x="158573" y="785115"/>
            <a:ext cx="4013551" cy="2238749"/>
            <a:chOff x="140025" y="1604608"/>
            <a:chExt cx="2000206" cy="1115710"/>
          </a:xfrm>
          <a:noFill/>
          <a:effectLst>
            <a:glow rad="38100">
              <a:schemeClr val="accent3">
                <a:satMod val="175000"/>
                <a:alpha val="53000"/>
              </a:schemeClr>
            </a:glow>
          </a:effectLst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10A7AEB-6D0F-EE48-ACB4-3583229B8D83}"/>
                </a:ext>
              </a:extLst>
            </p:cNvPr>
            <p:cNvSpPr/>
            <p:nvPr/>
          </p:nvSpPr>
          <p:spPr>
            <a:xfrm>
              <a:off x="140025" y="1997573"/>
              <a:ext cx="49658" cy="329779"/>
            </a:xfrm>
            <a:custGeom>
              <a:avLst/>
              <a:gdLst>
                <a:gd name="connsiteX0" fmla="*/ 24829 w 49658"/>
                <a:gd name="connsiteY0" fmla="*/ 0 h 329779"/>
                <a:gd name="connsiteX1" fmla="*/ 24829 w 49658"/>
                <a:gd name="connsiteY1" fmla="*/ 0 h 329779"/>
                <a:gd name="connsiteX2" fmla="*/ 49659 w 49658"/>
                <a:gd name="connsiteY2" fmla="*/ 24813 h 329779"/>
                <a:gd name="connsiteX3" fmla="*/ 49659 w 49658"/>
                <a:gd name="connsiteY3" fmla="*/ 304967 h 329779"/>
                <a:gd name="connsiteX4" fmla="*/ 24829 w 49658"/>
                <a:gd name="connsiteY4" fmla="*/ 329779 h 329779"/>
                <a:gd name="connsiteX5" fmla="*/ 24829 w 49658"/>
                <a:gd name="connsiteY5" fmla="*/ 329779 h 329779"/>
                <a:gd name="connsiteX6" fmla="*/ 0 w 49658"/>
                <a:gd name="connsiteY6" fmla="*/ 304967 h 329779"/>
                <a:gd name="connsiteX7" fmla="*/ 0 w 49658"/>
                <a:gd name="connsiteY7" fmla="*/ 24813 h 329779"/>
                <a:gd name="connsiteX8" fmla="*/ 24829 w 49658"/>
                <a:gd name="connsiteY8" fmla="*/ 0 h 32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329779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304967"/>
                  </a:lnTo>
                  <a:cubicBezTo>
                    <a:pt x="49659" y="318671"/>
                    <a:pt x="38543" y="329779"/>
                    <a:pt x="24829" y="329779"/>
                  </a:cubicBezTo>
                  <a:lnTo>
                    <a:pt x="24829" y="329779"/>
                  </a:lnTo>
                  <a:cubicBezTo>
                    <a:pt x="11115" y="329779"/>
                    <a:pt x="0" y="318671"/>
                    <a:pt x="0" y="304967"/>
                  </a:cubicBezTo>
                  <a:lnTo>
                    <a:pt x="0" y="24813"/>
                  </a:lnTo>
                  <a:cubicBezTo>
                    <a:pt x="0" y="11108"/>
                    <a:pt x="11115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980DE63-1D85-7342-907D-18EBA55117E2}"/>
                </a:ext>
              </a:extLst>
            </p:cNvPr>
            <p:cNvSpPr/>
            <p:nvPr/>
          </p:nvSpPr>
          <p:spPr>
            <a:xfrm>
              <a:off x="254789" y="1910440"/>
              <a:ext cx="49658" cy="504190"/>
            </a:xfrm>
            <a:custGeom>
              <a:avLst/>
              <a:gdLst>
                <a:gd name="connsiteX0" fmla="*/ 24829 w 49658"/>
                <a:gd name="connsiteY0" fmla="*/ 0 h 504190"/>
                <a:gd name="connsiteX1" fmla="*/ 24829 w 49658"/>
                <a:gd name="connsiteY1" fmla="*/ 0 h 504190"/>
                <a:gd name="connsiteX2" fmla="*/ 49659 w 49658"/>
                <a:gd name="connsiteY2" fmla="*/ 24813 h 504190"/>
                <a:gd name="connsiteX3" fmla="*/ 49659 w 49658"/>
                <a:gd name="connsiteY3" fmla="*/ 479378 h 504190"/>
                <a:gd name="connsiteX4" fmla="*/ 24829 w 49658"/>
                <a:gd name="connsiteY4" fmla="*/ 504190 h 504190"/>
                <a:gd name="connsiteX5" fmla="*/ 24829 w 49658"/>
                <a:gd name="connsiteY5" fmla="*/ 504190 h 504190"/>
                <a:gd name="connsiteX6" fmla="*/ 0 w 49658"/>
                <a:gd name="connsiteY6" fmla="*/ 479378 h 504190"/>
                <a:gd name="connsiteX7" fmla="*/ 0 w 49658"/>
                <a:gd name="connsiteY7" fmla="*/ 24669 h 504190"/>
                <a:gd name="connsiteX8" fmla="*/ 24829 w 49658"/>
                <a:gd name="connsiteY8" fmla="*/ 0 h 504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504190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479378"/>
                  </a:lnTo>
                  <a:cubicBezTo>
                    <a:pt x="49659" y="493082"/>
                    <a:pt x="38543" y="504190"/>
                    <a:pt x="24829" y="504190"/>
                  </a:cubicBezTo>
                  <a:lnTo>
                    <a:pt x="24829" y="504190"/>
                  </a:lnTo>
                  <a:cubicBezTo>
                    <a:pt x="11115" y="504190"/>
                    <a:pt x="0" y="493082"/>
                    <a:pt x="0" y="479378"/>
                  </a:cubicBezTo>
                  <a:lnTo>
                    <a:pt x="0" y="24669"/>
                  </a:lnTo>
                  <a:cubicBezTo>
                    <a:pt x="0" y="11108"/>
                    <a:pt x="11115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760279C-04BE-704D-9F3C-3B51A63D9E56}"/>
                </a:ext>
              </a:extLst>
            </p:cNvPr>
            <p:cNvSpPr/>
            <p:nvPr/>
          </p:nvSpPr>
          <p:spPr>
            <a:xfrm>
              <a:off x="369408" y="1753340"/>
              <a:ext cx="49658" cy="818101"/>
            </a:xfrm>
            <a:custGeom>
              <a:avLst/>
              <a:gdLst>
                <a:gd name="connsiteX0" fmla="*/ 24829 w 49658"/>
                <a:gd name="connsiteY0" fmla="*/ 0 h 818101"/>
                <a:gd name="connsiteX1" fmla="*/ 24829 w 49658"/>
                <a:gd name="connsiteY1" fmla="*/ 0 h 818101"/>
                <a:gd name="connsiteX2" fmla="*/ 49659 w 49658"/>
                <a:gd name="connsiteY2" fmla="*/ 24813 h 818101"/>
                <a:gd name="connsiteX3" fmla="*/ 49659 w 49658"/>
                <a:gd name="connsiteY3" fmla="*/ 793288 h 818101"/>
                <a:gd name="connsiteX4" fmla="*/ 24829 w 49658"/>
                <a:gd name="connsiteY4" fmla="*/ 818101 h 818101"/>
                <a:gd name="connsiteX5" fmla="*/ 24829 w 49658"/>
                <a:gd name="connsiteY5" fmla="*/ 818101 h 818101"/>
                <a:gd name="connsiteX6" fmla="*/ 0 w 49658"/>
                <a:gd name="connsiteY6" fmla="*/ 793288 h 818101"/>
                <a:gd name="connsiteX7" fmla="*/ 0 w 49658"/>
                <a:gd name="connsiteY7" fmla="*/ 24813 h 818101"/>
                <a:gd name="connsiteX8" fmla="*/ 24829 w 49658"/>
                <a:gd name="connsiteY8" fmla="*/ 0 h 818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818101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793288"/>
                  </a:lnTo>
                  <a:cubicBezTo>
                    <a:pt x="49659" y="806993"/>
                    <a:pt x="38543" y="818101"/>
                    <a:pt x="24829" y="818101"/>
                  </a:cubicBezTo>
                  <a:lnTo>
                    <a:pt x="24829" y="818101"/>
                  </a:lnTo>
                  <a:cubicBezTo>
                    <a:pt x="11115" y="818101"/>
                    <a:pt x="0" y="806993"/>
                    <a:pt x="0" y="793288"/>
                  </a:cubicBezTo>
                  <a:lnTo>
                    <a:pt x="0" y="24813"/>
                  </a:lnTo>
                  <a:cubicBezTo>
                    <a:pt x="0" y="11252"/>
                    <a:pt x="11260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0642553D-EBDE-BD42-9DAE-AE1B699580B9}"/>
                </a:ext>
              </a:extLst>
            </p:cNvPr>
            <p:cNvSpPr/>
            <p:nvPr/>
          </p:nvSpPr>
          <p:spPr>
            <a:xfrm>
              <a:off x="484172" y="1643847"/>
              <a:ext cx="49658" cy="1037232"/>
            </a:xfrm>
            <a:custGeom>
              <a:avLst/>
              <a:gdLst>
                <a:gd name="connsiteX0" fmla="*/ 24829 w 49658"/>
                <a:gd name="connsiteY0" fmla="*/ 0 h 1037232"/>
                <a:gd name="connsiteX1" fmla="*/ 24829 w 49658"/>
                <a:gd name="connsiteY1" fmla="*/ 0 h 1037232"/>
                <a:gd name="connsiteX2" fmla="*/ 49659 w 49658"/>
                <a:gd name="connsiteY2" fmla="*/ 24813 h 1037232"/>
                <a:gd name="connsiteX3" fmla="*/ 49659 w 49658"/>
                <a:gd name="connsiteY3" fmla="*/ 1012420 h 1037232"/>
                <a:gd name="connsiteX4" fmla="*/ 24829 w 49658"/>
                <a:gd name="connsiteY4" fmla="*/ 1037233 h 1037232"/>
                <a:gd name="connsiteX5" fmla="*/ 24829 w 49658"/>
                <a:gd name="connsiteY5" fmla="*/ 1037233 h 1037232"/>
                <a:gd name="connsiteX6" fmla="*/ 0 w 49658"/>
                <a:gd name="connsiteY6" fmla="*/ 1012420 h 1037232"/>
                <a:gd name="connsiteX7" fmla="*/ 0 w 49658"/>
                <a:gd name="connsiteY7" fmla="*/ 24813 h 1037232"/>
                <a:gd name="connsiteX8" fmla="*/ 24829 w 49658"/>
                <a:gd name="connsiteY8" fmla="*/ 0 h 1037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1037232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1012420"/>
                  </a:lnTo>
                  <a:cubicBezTo>
                    <a:pt x="49659" y="1026125"/>
                    <a:pt x="38543" y="1037233"/>
                    <a:pt x="24829" y="1037233"/>
                  </a:cubicBezTo>
                  <a:lnTo>
                    <a:pt x="24829" y="1037233"/>
                  </a:lnTo>
                  <a:cubicBezTo>
                    <a:pt x="11115" y="1037233"/>
                    <a:pt x="0" y="1026125"/>
                    <a:pt x="0" y="1012420"/>
                  </a:cubicBezTo>
                  <a:lnTo>
                    <a:pt x="0" y="24813"/>
                  </a:lnTo>
                  <a:cubicBezTo>
                    <a:pt x="0" y="11252"/>
                    <a:pt x="11260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19EF7DE-A013-3A4C-9A56-EDAC99A7EEF3}"/>
                </a:ext>
              </a:extLst>
            </p:cNvPr>
            <p:cNvSpPr/>
            <p:nvPr/>
          </p:nvSpPr>
          <p:spPr>
            <a:xfrm>
              <a:off x="598935" y="1716121"/>
              <a:ext cx="49658" cy="892539"/>
            </a:xfrm>
            <a:custGeom>
              <a:avLst/>
              <a:gdLst>
                <a:gd name="connsiteX0" fmla="*/ 24829 w 49658"/>
                <a:gd name="connsiteY0" fmla="*/ 0 h 892539"/>
                <a:gd name="connsiteX1" fmla="*/ 24829 w 49658"/>
                <a:gd name="connsiteY1" fmla="*/ 0 h 892539"/>
                <a:gd name="connsiteX2" fmla="*/ 49659 w 49658"/>
                <a:gd name="connsiteY2" fmla="*/ 24813 h 892539"/>
                <a:gd name="connsiteX3" fmla="*/ 49659 w 49658"/>
                <a:gd name="connsiteY3" fmla="*/ 867727 h 892539"/>
                <a:gd name="connsiteX4" fmla="*/ 24829 w 49658"/>
                <a:gd name="connsiteY4" fmla="*/ 892540 h 892539"/>
                <a:gd name="connsiteX5" fmla="*/ 24829 w 49658"/>
                <a:gd name="connsiteY5" fmla="*/ 892540 h 892539"/>
                <a:gd name="connsiteX6" fmla="*/ 0 w 49658"/>
                <a:gd name="connsiteY6" fmla="*/ 867727 h 892539"/>
                <a:gd name="connsiteX7" fmla="*/ 0 w 49658"/>
                <a:gd name="connsiteY7" fmla="*/ 24813 h 892539"/>
                <a:gd name="connsiteX8" fmla="*/ 24829 w 49658"/>
                <a:gd name="connsiteY8" fmla="*/ 0 h 89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892539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867727"/>
                  </a:lnTo>
                  <a:cubicBezTo>
                    <a:pt x="49659" y="881432"/>
                    <a:pt x="38543" y="892540"/>
                    <a:pt x="24829" y="892540"/>
                  </a:cubicBezTo>
                  <a:lnTo>
                    <a:pt x="24829" y="892540"/>
                  </a:lnTo>
                  <a:cubicBezTo>
                    <a:pt x="11115" y="892540"/>
                    <a:pt x="0" y="881432"/>
                    <a:pt x="0" y="867727"/>
                  </a:cubicBezTo>
                  <a:lnTo>
                    <a:pt x="0" y="24813"/>
                  </a:lnTo>
                  <a:cubicBezTo>
                    <a:pt x="0" y="11252"/>
                    <a:pt x="11115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EC94D337-2709-4F4B-A1DA-C47ABC0D5AAE}"/>
                </a:ext>
              </a:extLst>
            </p:cNvPr>
            <p:cNvSpPr/>
            <p:nvPr/>
          </p:nvSpPr>
          <p:spPr>
            <a:xfrm>
              <a:off x="713699" y="1815372"/>
              <a:ext cx="49658" cy="694181"/>
            </a:xfrm>
            <a:custGeom>
              <a:avLst/>
              <a:gdLst>
                <a:gd name="connsiteX0" fmla="*/ 24829 w 49658"/>
                <a:gd name="connsiteY0" fmla="*/ 0 h 694181"/>
                <a:gd name="connsiteX1" fmla="*/ 24829 w 49658"/>
                <a:gd name="connsiteY1" fmla="*/ 0 h 694181"/>
                <a:gd name="connsiteX2" fmla="*/ 49659 w 49658"/>
                <a:gd name="connsiteY2" fmla="*/ 24813 h 694181"/>
                <a:gd name="connsiteX3" fmla="*/ 49659 w 49658"/>
                <a:gd name="connsiteY3" fmla="*/ 669369 h 694181"/>
                <a:gd name="connsiteX4" fmla="*/ 24829 w 49658"/>
                <a:gd name="connsiteY4" fmla="*/ 694181 h 694181"/>
                <a:gd name="connsiteX5" fmla="*/ 24829 w 49658"/>
                <a:gd name="connsiteY5" fmla="*/ 694181 h 694181"/>
                <a:gd name="connsiteX6" fmla="*/ 0 w 49658"/>
                <a:gd name="connsiteY6" fmla="*/ 669369 h 694181"/>
                <a:gd name="connsiteX7" fmla="*/ 0 w 49658"/>
                <a:gd name="connsiteY7" fmla="*/ 24813 h 694181"/>
                <a:gd name="connsiteX8" fmla="*/ 24829 w 49658"/>
                <a:gd name="connsiteY8" fmla="*/ 0 h 69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694181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669369"/>
                  </a:lnTo>
                  <a:cubicBezTo>
                    <a:pt x="49659" y="683073"/>
                    <a:pt x="38543" y="694181"/>
                    <a:pt x="24829" y="694181"/>
                  </a:cubicBezTo>
                  <a:lnTo>
                    <a:pt x="24829" y="694181"/>
                  </a:lnTo>
                  <a:cubicBezTo>
                    <a:pt x="11115" y="694181"/>
                    <a:pt x="0" y="683073"/>
                    <a:pt x="0" y="669369"/>
                  </a:cubicBezTo>
                  <a:lnTo>
                    <a:pt x="0" y="24813"/>
                  </a:lnTo>
                  <a:cubicBezTo>
                    <a:pt x="0" y="11108"/>
                    <a:pt x="11115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22557A8F-0410-2048-96C8-8F64112924CC}"/>
                </a:ext>
              </a:extLst>
            </p:cNvPr>
            <p:cNvSpPr/>
            <p:nvPr/>
          </p:nvSpPr>
          <p:spPr>
            <a:xfrm>
              <a:off x="828462" y="1668659"/>
              <a:ext cx="49658" cy="987607"/>
            </a:xfrm>
            <a:custGeom>
              <a:avLst/>
              <a:gdLst>
                <a:gd name="connsiteX0" fmla="*/ 24829 w 49658"/>
                <a:gd name="connsiteY0" fmla="*/ 0 h 987607"/>
                <a:gd name="connsiteX1" fmla="*/ 24829 w 49658"/>
                <a:gd name="connsiteY1" fmla="*/ 0 h 987607"/>
                <a:gd name="connsiteX2" fmla="*/ 49659 w 49658"/>
                <a:gd name="connsiteY2" fmla="*/ 24813 h 987607"/>
                <a:gd name="connsiteX3" fmla="*/ 49659 w 49658"/>
                <a:gd name="connsiteY3" fmla="*/ 962795 h 987607"/>
                <a:gd name="connsiteX4" fmla="*/ 24829 w 49658"/>
                <a:gd name="connsiteY4" fmla="*/ 987607 h 987607"/>
                <a:gd name="connsiteX5" fmla="*/ 24829 w 49658"/>
                <a:gd name="connsiteY5" fmla="*/ 987607 h 987607"/>
                <a:gd name="connsiteX6" fmla="*/ 0 w 49658"/>
                <a:gd name="connsiteY6" fmla="*/ 962795 h 987607"/>
                <a:gd name="connsiteX7" fmla="*/ 0 w 49658"/>
                <a:gd name="connsiteY7" fmla="*/ 24813 h 987607"/>
                <a:gd name="connsiteX8" fmla="*/ 24829 w 49658"/>
                <a:gd name="connsiteY8" fmla="*/ 0 h 9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987607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962795"/>
                  </a:lnTo>
                  <a:cubicBezTo>
                    <a:pt x="49659" y="976499"/>
                    <a:pt x="38543" y="987607"/>
                    <a:pt x="24829" y="987607"/>
                  </a:cubicBezTo>
                  <a:lnTo>
                    <a:pt x="24829" y="987607"/>
                  </a:lnTo>
                  <a:cubicBezTo>
                    <a:pt x="11115" y="987607"/>
                    <a:pt x="0" y="976499"/>
                    <a:pt x="0" y="962795"/>
                  </a:cubicBezTo>
                  <a:lnTo>
                    <a:pt x="0" y="24813"/>
                  </a:lnTo>
                  <a:cubicBezTo>
                    <a:pt x="0" y="11108"/>
                    <a:pt x="11115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5862520B-B4F2-DE4C-BE0C-C3334A5DED00}"/>
                </a:ext>
              </a:extLst>
            </p:cNvPr>
            <p:cNvSpPr/>
            <p:nvPr/>
          </p:nvSpPr>
          <p:spPr>
            <a:xfrm>
              <a:off x="943082" y="1747137"/>
              <a:ext cx="49658" cy="830507"/>
            </a:xfrm>
            <a:custGeom>
              <a:avLst/>
              <a:gdLst>
                <a:gd name="connsiteX0" fmla="*/ 24829 w 49658"/>
                <a:gd name="connsiteY0" fmla="*/ 0 h 830507"/>
                <a:gd name="connsiteX1" fmla="*/ 24829 w 49658"/>
                <a:gd name="connsiteY1" fmla="*/ 0 h 830507"/>
                <a:gd name="connsiteX2" fmla="*/ 49659 w 49658"/>
                <a:gd name="connsiteY2" fmla="*/ 24813 h 830507"/>
                <a:gd name="connsiteX3" fmla="*/ 49659 w 49658"/>
                <a:gd name="connsiteY3" fmla="*/ 805695 h 830507"/>
                <a:gd name="connsiteX4" fmla="*/ 24829 w 49658"/>
                <a:gd name="connsiteY4" fmla="*/ 830508 h 830507"/>
                <a:gd name="connsiteX5" fmla="*/ 24829 w 49658"/>
                <a:gd name="connsiteY5" fmla="*/ 830508 h 830507"/>
                <a:gd name="connsiteX6" fmla="*/ 0 w 49658"/>
                <a:gd name="connsiteY6" fmla="*/ 805695 h 830507"/>
                <a:gd name="connsiteX7" fmla="*/ 0 w 49658"/>
                <a:gd name="connsiteY7" fmla="*/ 24813 h 830507"/>
                <a:gd name="connsiteX8" fmla="*/ 24829 w 49658"/>
                <a:gd name="connsiteY8" fmla="*/ 0 h 8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830507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805695"/>
                  </a:lnTo>
                  <a:cubicBezTo>
                    <a:pt x="49659" y="819400"/>
                    <a:pt x="38543" y="830508"/>
                    <a:pt x="24829" y="830508"/>
                  </a:cubicBezTo>
                  <a:lnTo>
                    <a:pt x="24829" y="830508"/>
                  </a:lnTo>
                  <a:cubicBezTo>
                    <a:pt x="11115" y="830508"/>
                    <a:pt x="0" y="819400"/>
                    <a:pt x="0" y="805695"/>
                  </a:cubicBezTo>
                  <a:lnTo>
                    <a:pt x="0" y="24813"/>
                  </a:lnTo>
                  <a:cubicBezTo>
                    <a:pt x="144" y="11252"/>
                    <a:pt x="11260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1D9604F9-9793-1D45-A601-EA6EAA0BF974}"/>
                </a:ext>
              </a:extLst>
            </p:cNvPr>
            <p:cNvSpPr/>
            <p:nvPr/>
          </p:nvSpPr>
          <p:spPr>
            <a:xfrm>
              <a:off x="1057845" y="1693472"/>
              <a:ext cx="49658" cy="937981"/>
            </a:xfrm>
            <a:custGeom>
              <a:avLst/>
              <a:gdLst>
                <a:gd name="connsiteX0" fmla="*/ 24829 w 49658"/>
                <a:gd name="connsiteY0" fmla="*/ 0 h 937981"/>
                <a:gd name="connsiteX1" fmla="*/ 24829 w 49658"/>
                <a:gd name="connsiteY1" fmla="*/ 0 h 937981"/>
                <a:gd name="connsiteX2" fmla="*/ 49659 w 49658"/>
                <a:gd name="connsiteY2" fmla="*/ 24813 h 937981"/>
                <a:gd name="connsiteX3" fmla="*/ 49659 w 49658"/>
                <a:gd name="connsiteY3" fmla="*/ 913169 h 937981"/>
                <a:gd name="connsiteX4" fmla="*/ 24829 w 49658"/>
                <a:gd name="connsiteY4" fmla="*/ 937982 h 937981"/>
                <a:gd name="connsiteX5" fmla="*/ 24829 w 49658"/>
                <a:gd name="connsiteY5" fmla="*/ 937982 h 937981"/>
                <a:gd name="connsiteX6" fmla="*/ 0 w 49658"/>
                <a:gd name="connsiteY6" fmla="*/ 913169 h 937981"/>
                <a:gd name="connsiteX7" fmla="*/ 0 w 49658"/>
                <a:gd name="connsiteY7" fmla="*/ 24813 h 937981"/>
                <a:gd name="connsiteX8" fmla="*/ 24829 w 49658"/>
                <a:gd name="connsiteY8" fmla="*/ 0 h 93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937981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913169"/>
                  </a:lnTo>
                  <a:cubicBezTo>
                    <a:pt x="49659" y="926874"/>
                    <a:pt x="38543" y="937982"/>
                    <a:pt x="24829" y="937982"/>
                  </a:cubicBezTo>
                  <a:lnTo>
                    <a:pt x="24829" y="937982"/>
                  </a:lnTo>
                  <a:cubicBezTo>
                    <a:pt x="11115" y="937982"/>
                    <a:pt x="0" y="926874"/>
                    <a:pt x="0" y="913169"/>
                  </a:cubicBezTo>
                  <a:lnTo>
                    <a:pt x="0" y="24813"/>
                  </a:lnTo>
                  <a:cubicBezTo>
                    <a:pt x="0" y="11108"/>
                    <a:pt x="11260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D6D9118D-0D98-BC40-8E4B-EBE28D919303}"/>
                </a:ext>
              </a:extLst>
            </p:cNvPr>
            <p:cNvSpPr/>
            <p:nvPr/>
          </p:nvSpPr>
          <p:spPr>
            <a:xfrm>
              <a:off x="1172609" y="1604608"/>
              <a:ext cx="49658" cy="1115710"/>
            </a:xfrm>
            <a:custGeom>
              <a:avLst/>
              <a:gdLst>
                <a:gd name="connsiteX0" fmla="*/ 24829 w 49658"/>
                <a:gd name="connsiteY0" fmla="*/ 0 h 1115710"/>
                <a:gd name="connsiteX1" fmla="*/ 24829 w 49658"/>
                <a:gd name="connsiteY1" fmla="*/ 0 h 1115710"/>
                <a:gd name="connsiteX2" fmla="*/ 49659 w 49658"/>
                <a:gd name="connsiteY2" fmla="*/ 24813 h 1115710"/>
                <a:gd name="connsiteX3" fmla="*/ 49659 w 49658"/>
                <a:gd name="connsiteY3" fmla="*/ 1090898 h 1115710"/>
                <a:gd name="connsiteX4" fmla="*/ 24829 w 49658"/>
                <a:gd name="connsiteY4" fmla="*/ 1115711 h 1115710"/>
                <a:gd name="connsiteX5" fmla="*/ 24829 w 49658"/>
                <a:gd name="connsiteY5" fmla="*/ 1115711 h 1115710"/>
                <a:gd name="connsiteX6" fmla="*/ 0 w 49658"/>
                <a:gd name="connsiteY6" fmla="*/ 1090898 h 1115710"/>
                <a:gd name="connsiteX7" fmla="*/ 0 w 49658"/>
                <a:gd name="connsiteY7" fmla="*/ 24813 h 1115710"/>
                <a:gd name="connsiteX8" fmla="*/ 24829 w 49658"/>
                <a:gd name="connsiteY8" fmla="*/ 0 h 1115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1115710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1090898"/>
                  </a:lnTo>
                  <a:cubicBezTo>
                    <a:pt x="49659" y="1104603"/>
                    <a:pt x="38543" y="1115711"/>
                    <a:pt x="24829" y="1115711"/>
                  </a:cubicBezTo>
                  <a:lnTo>
                    <a:pt x="24829" y="1115711"/>
                  </a:lnTo>
                  <a:cubicBezTo>
                    <a:pt x="11115" y="1115711"/>
                    <a:pt x="0" y="1104603"/>
                    <a:pt x="0" y="1090898"/>
                  </a:cubicBezTo>
                  <a:lnTo>
                    <a:pt x="0" y="24813"/>
                  </a:lnTo>
                  <a:cubicBezTo>
                    <a:pt x="0" y="11108"/>
                    <a:pt x="11260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9D5D4DB-5685-354C-A48B-A055DD246A4D}"/>
                </a:ext>
              </a:extLst>
            </p:cNvPr>
            <p:cNvSpPr/>
            <p:nvPr/>
          </p:nvSpPr>
          <p:spPr>
            <a:xfrm>
              <a:off x="1287372" y="1716121"/>
              <a:ext cx="49658" cy="892539"/>
            </a:xfrm>
            <a:custGeom>
              <a:avLst/>
              <a:gdLst>
                <a:gd name="connsiteX0" fmla="*/ 24829 w 49658"/>
                <a:gd name="connsiteY0" fmla="*/ 0 h 892539"/>
                <a:gd name="connsiteX1" fmla="*/ 24829 w 49658"/>
                <a:gd name="connsiteY1" fmla="*/ 0 h 892539"/>
                <a:gd name="connsiteX2" fmla="*/ 49659 w 49658"/>
                <a:gd name="connsiteY2" fmla="*/ 24813 h 892539"/>
                <a:gd name="connsiteX3" fmla="*/ 49659 w 49658"/>
                <a:gd name="connsiteY3" fmla="*/ 867727 h 892539"/>
                <a:gd name="connsiteX4" fmla="*/ 24829 w 49658"/>
                <a:gd name="connsiteY4" fmla="*/ 892540 h 892539"/>
                <a:gd name="connsiteX5" fmla="*/ 24829 w 49658"/>
                <a:gd name="connsiteY5" fmla="*/ 892540 h 892539"/>
                <a:gd name="connsiteX6" fmla="*/ 0 w 49658"/>
                <a:gd name="connsiteY6" fmla="*/ 867727 h 892539"/>
                <a:gd name="connsiteX7" fmla="*/ 0 w 49658"/>
                <a:gd name="connsiteY7" fmla="*/ 24813 h 892539"/>
                <a:gd name="connsiteX8" fmla="*/ 24829 w 49658"/>
                <a:gd name="connsiteY8" fmla="*/ 0 h 89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892539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867727"/>
                  </a:lnTo>
                  <a:cubicBezTo>
                    <a:pt x="49659" y="881432"/>
                    <a:pt x="38543" y="892540"/>
                    <a:pt x="24829" y="892540"/>
                  </a:cubicBezTo>
                  <a:lnTo>
                    <a:pt x="24829" y="892540"/>
                  </a:lnTo>
                  <a:cubicBezTo>
                    <a:pt x="11115" y="892540"/>
                    <a:pt x="0" y="881432"/>
                    <a:pt x="0" y="867727"/>
                  </a:cubicBezTo>
                  <a:lnTo>
                    <a:pt x="0" y="24813"/>
                  </a:lnTo>
                  <a:cubicBezTo>
                    <a:pt x="0" y="11252"/>
                    <a:pt x="11115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CD4C8E4D-C6FB-384F-B6BE-3C4E7A4DD012}"/>
                </a:ext>
              </a:extLst>
            </p:cNvPr>
            <p:cNvSpPr/>
            <p:nvPr/>
          </p:nvSpPr>
          <p:spPr>
            <a:xfrm>
              <a:off x="1402136" y="1773970"/>
              <a:ext cx="49658" cy="776842"/>
            </a:xfrm>
            <a:custGeom>
              <a:avLst/>
              <a:gdLst>
                <a:gd name="connsiteX0" fmla="*/ 24829 w 49658"/>
                <a:gd name="connsiteY0" fmla="*/ 0 h 776842"/>
                <a:gd name="connsiteX1" fmla="*/ 24829 w 49658"/>
                <a:gd name="connsiteY1" fmla="*/ 0 h 776842"/>
                <a:gd name="connsiteX2" fmla="*/ 49659 w 49658"/>
                <a:gd name="connsiteY2" fmla="*/ 24813 h 776842"/>
                <a:gd name="connsiteX3" fmla="*/ 49659 w 49658"/>
                <a:gd name="connsiteY3" fmla="*/ 752030 h 776842"/>
                <a:gd name="connsiteX4" fmla="*/ 24829 w 49658"/>
                <a:gd name="connsiteY4" fmla="*/ 776843 h 776842"/>
                <a:gd name="connsiteX5" fmla="*/ 24829 w 49658"/>
                <a:gd name="connsiteY5" fmla="*/ 776843 h 776842"/>
                <a:gd name="connsiteX6" fmla="*/ 0 w 49658"/>
                <a:gd name="connsiteY6" fmla="*/ 752030 h 776842"/>
                <a:gd name="connsiteX7" fmla="*/ 0 w 49658"/>
                <a:gd name="connsiteY7" fmla="*/ 24813 h 776842"/>
                <a:gd name="connsiteX8" fmla="*/ 24829 w 49658"/>
                <a:gd name="connsiteY8" fmla="*/ 0 h 776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776842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752030"/>
                  </a:lnTo>
                  <a:cubicBezTo>
                    <a:pt x="49659" y="765735"/>
                    <a:pt x="38543" y="776843"/>
                    <a:pt x="24829" y="776843"/>
                  </a:cubicBezTo>
                  <a:lnTo>
                    <a:pt x="24829" y="776843"/>
                  </a:lnTo>
                  <a:cubicBezTo>
                    <a:pt x="11115" y="776843"/>
                    <a:pt x="0" y="765735"/>
                    <a:pt x="0" y="752030"/>
                  </a:cubicBezTo>
                  <a:lnTo>
                    <a:pt x="0" y="24813"/>
                  </a:lnTo>
                  <a:cubicBezTo>
                    <a:pt x="0" y="11252"/>
                    <a:pt x="11115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8D61B65-513F-9E4D-B762-61E5AB9441EB}"/>
                </a:ext>
              </a:extLst>
            </p:cNvPr>
            <p:cNvSpPr/>
            <p:nvPr/>
          </p:nvSpPr>
          <p:spPr>
            <a:xfrm>
              <a:off x="1516899" y="1662456"/>
              <a:ext cx="49658" cy="1000013"/>
            </a:xfrm>
            <a:custGeom>
              <a:avLst/>
              <a:gdLst>
                <a:gd name="connsiteX0" fmla="*/ 24829 w 49658"/>
                <a:gd name="connsiteY0" fmla="*/ 0 h 1000013"/>
                <a:gd name="connsiteX1" fmla="*/ 24829 w 49658"/>
                <a:gd name="connsiteY1" fmla="*/ 0 h 1000013"/>
                <a:gd name="connsiteX2" fmla="*/ 49659 w 49658"/>
                <a:gd name="connsiteY2" fmla="*/ 24813 h 1000013"/>
                <a:gd name="connsiteX3" fmla="*/ 49659 w 49658"/>
                <a:gd name="connsiteY3" fmla="*/ 975201 h 1000013"/>
                <a:gd name="connsiteX4" fmla="*/ 24829 w 49658"/>
                <a:gd name="connsiteY4" fmla="*/ 1000014 h 1000013"/>
                <a:gd name="connsiteX5" fmla="*/ 24829 w 49658"/>
                <a:gd name="connsiteY5" fmla="*/ 1000014 h 1000013"/>
                <a:gd name="connsiteX6" fmla="*/ 0 w 49658"/>
                <a:gd name="connsiteY6" fmla="*/ 975201 h 1000013"/>
                <a:gd name="connsiteX7" fmla="*/ 0 w 49658"/>
                <a:gd name="connsiteY7" fmla="*/ 24813 h 1000013"/>
                <a:gd name="connsiteX8" fmla="*/ 24829 w 49658"/>
                <a:gd name="connsiteY8" fmla="*/ 0 h 100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1000013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975201"/>
                  </a:lnTo>
                  <a:cubicBezTo>
                    <a:pt x="49659" y="988906"/>
                    <a:pt x="38543" y="1000014"/>
                    <a:pt x="24829" y="1000014"/>
                  </a:cubicBezTo>
                  <a:lnTo>
                    <a:pt x="24829" y="1000014"/>
                  </a:lnTo>
                  <a:cubicBezTo>
                    <a:pt x="11115" y="1000014"/>
                    <a:pt x="0" y="988906"/>
                    <a:pt x="0" y="975201"/>
                  </a:cubicBezTo>
                  <a:lnTo>
                    <a:pt x="0" y="24813"/>
                  </a:lnTo>
                  <a:cubicBezTo>
                    <a:pt x="0" y="11108"/>
                    <a:pt x="11115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04F015AF-956F-6142-9E2E-15EE93546A2A}"/>
                </a:ext>
              </a:extLst>
            </p:cNvPr>
            <p:cNvSpPr/>
            <p:nvPr/>
          </p:nvSpPr>
          <p:spPr>
            <a:xfrm>
              <a:off x="1631518" y="1873221"/>
              <a:ext cx="49658" cy="578484"/>
            </a:xfrm>
            <a:custGeom>
              <a:avLst/>
              <a:gdLst>
                <a:gd name="connsiteX0" fmla="*/ 24829 w 49658"/>
                <a:gd name="connsiteY0" fmla="*/ 0 h 578484"/>
                <a:gd name="connsiteX1" fmla="*/ 24829 w 49658"/>
                <a:gd name="connsiteY1" fmla="*/ 0 h 578484"/>
                <a:gd name="connsiteX2" fmla="*/ 49659 w 49658"/>
                <a:gd name="connsiteY2" fmla="*/ 24813 h 578484"/>
                <a:gd name="connsiteX3" fmla="*/ 49659 w 49658"/>
                <a:gd name="connsiteY3" fmla="*/ 553672 h 578484"/>
                <a:gd name="connsiteX4" fmla="*/ 24829 w 49658"/>
                <a:gd name="connsiteY4" fmla="*/ 578485 h 578484"/>
                <a:gd name="connsiteX5" fmla="*/ 24829 w 49658"/>
                <a:gd name="connsiteY5" fmla="*/ 578485 h 578484"/>
                <a:gd name="connsiteX6" fmla="*/ 0 w 49658"/>
                <a:gd name="connsiteY6" fmla="*/ 553672 h 578484"/>
                <a:gd name="connsiteX7" fmla="*/ 0 w 49658"/>
                <a:gd name="connsiteY7" fmla="*/ 24813 h 578484"/>
                <a:gd name="connsiteX8" fmla="*/ 24829 w 49658"/>
                <a:gd name="connsiteY8" fmla="*/ 0 h 578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578484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553672"/>
                  </a:lnTo>
                  <a:cubicBezTo>
                    <a:pt x="49659" y="567377"/>
                    <a:pt x="38543" y="578485"/>
                    <a:pt x="24829" y="578485"/>
                  </a:cubicBezTo>
                  <a:lnTo>
                    <a:pt x="24829" y="578485"/>
                  </a:lnTo>
                  <a:cubicBezTo>
                    <a:pt x="11116" y="578485"/>
                    <a:pt x="0" y="567377"/>
                    <a:pt x="0" y="553672"/>
                  </a:cubicBezTo>
                  <a:lnTo>
                    <a:pt x="0" y="24813"/>
                  </a:lnTo>
                  <a:cubicBezTo>
                    <a:pt x="144" y="11108"/>
                    <a:pt x="11260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512F3F18-BB36-9B4D-938F-E4738546E1F3}"/>
                </a:ext>
              </a:extLst>
            </p:cNvPr>
            <p:cNvSpPr/>
            <p:nvPr/>
          </p:nvSpPr>
          <p:spPr>
            <a:xfrm>
              <a:off x="1746282" y="1773970"/>
              <a:ext cx="49658" cy="776842"/>
            </a:xfrm>
            <a:custGeom>
              <a:avLst/>
              <a:gdLst>
                <a:gd name="connsiteX0" fmla="*/ 24829 w 49658"/>
                <a:gd name="connsiteY0" fmla="*/ 0 h 776842"/>
                <a:gd name="connsiteX1" fmla="*/ 24829 w 49658"/>
                <a:gd name="connsiteY1" fmla="*/ 0 h 776842"/>
                <a:gd name="connsiteX2" fmla="*/ 49659 w 49658"/>
                <a:gd name="connsiteY2" fmla="*/ 24813 h 776842"/>
                <a:gd name="connsiteX3" fmla="*/ 49659 w 49658"/>
                <a:gd name="connsiteY3" fmla="*/ 752030 h 776842"/>
                <a:gd name="connsiteX4" fmla="*/ 24829 w 49658"/>
                <a:gd name="connsiteY4" fmla="*/ 776843 h 776842"/>
                <a:gd name="connsiteX5" fmla="*/ 24829 w 49658"/>
                <a:gd name="connsiteY5" fmla="*/ 776843 h 776842"/>
                <a:gd name="connsiteX6" fmla="*/ 0 w 49658"/>
                <a:gd name="connsiteY6" fmla="*/ 752030 h 776842"/>
                <a:gd name="connsiteX7" fmla="*/ 0 w 49658"/>
                <a:gd name="connsiteY7" fmla="*/ 24813 h 776842"/>
                <a:gd name="connsiteX8" fmla="*/ 24829 w 49658"/>
                <a:gd name="connsiteY8" fmla="*/ 0 h 776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776842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752030"/>
                  </a:lnTo>
                  <a:cubicBezTo>
                    <a:pt x="49659" y="765735"/>
                    <a:pt x="38543" y="776843"/>
                    <a:pt x="24829" y="776843"/>
                  </a:cubicBezTo>
                  <a:lnTo>
                    <a:pt x="24829" y="776843"/>
                  </a:lnTo>
                  <a:cubicBezTo>
                    <a:pt x="11116" y="776843"/>
                    <a:pt x="0" y="765735"/>
                    <a:pt x="0" y="752030"/>
                  </a:cubicBezTo>
                  <a:lnTo>
                    <a:pt x="0" y="24813"/>
                  </a:lnTo>
                  <a:cubicBezTo>
                    <a:pt x="0" y="11252"/>
                    <a:pt x="11260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4482A8AE-1B5B-3147-90C7-94DA5287D885}"/>
                </a:ext>
              </a:extLst>
            </p:cNvPr>
            <p:cNvSpPr/>
            <p:nvPr/>
          </p:nvSpPr>
          <p:spPr>
            <a:xfrm>
              <a:off x="1861046" y="1685249"/>
              <a:ext cx="49658" cy="954571"/>
            </a:xfrm>
            <a:custGeom>
              <a:avLst/>
              <a:gdLst>
                <a:gd name="connsiteX0" fmla="*/ 24829 w 49658"/>
                <a:gd name="connsiteY0" fmla="*/ 0 h 954571"/>
                <a:gd name="connsiteX1" fmla="*/ 24829 w 49658"/>
                <a:gd name="connsiteY1" fmla="*/ 0 h 954571"/>
                <a:gd name="connsiteX2" fmla="*/ 49659 w 49658"/>
                <a:gd name="connsiteY2" fmla="*/ 24813 h 954571"/>
                <a:gd name="connsiteX3" fmla="*/ 49659 w 49658"/>
                <a:gd name="connsiteY3" fmla="*/ 929759 h 954571"/>
                <a:gd name="connsiteX4" fmla="*/ 24829 w 49658"/>
                <a:gd name="connsiteY4" fmla="*/ 954572 h 954571"/>
                <a:gd name="connsiteX5" fmla="*/ 24829 w 49658"/>
                <a:gd name="connsiteY5" fmla="*/ 954572 h 954571"/>
                <a:gd name="connsiteX6" fmla="*/ 0 w 49658"/>
                <a:gd name="connsiteY6" fmla="*/ 929759 h 954571"/>
                <a:gd name="connsiteX7" fmla="*/ 0 w 49658"/>
                <a:gd name="connsiteY7" fmla="*/ 24669 h 954571"/>
                <a:gd name="connsiteX8" fmla="*/ 24829 w 49658"/>
                <a:gd name="connsiteY8" fmla="*/ 0 h 95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954571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929759"/>
                  </a:lnTo>
                  <a:cubicBezTo>
                    <a:pt x="49659" y="943464"/>
                    <a:pt x="38543" y="954572"/>
                    <a:pt x="24829" y="954572"/>
                  </a:cubicBezTo>
                  <a:lnTo>
                    <a:pt x="24829" y="954572"/>
                  </a:lnTo>
                  <a:cubicBezTo>
                    <a:pt x="11116" y="954572"/>
                    <a:pt x="0" y="943464"/>
                    <a:pt x="0" y="929759"/>
                  </a:cubicBezTo>
                  <a:lnTo>
                    <a:pt x="0" y="24669"/>
                  </a:lnTo>
                  <a:cubicBezTo>
                    <a:pt x="0" y="11108"/>
                    <a:pt x="11260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272FA99-D06C-814F-A62E-B9E1BAB3CD74}"/>
                </a:ext>
              </a:extLst>
            </p:cNvPr>
            <p:cNvSpPr/>
            <p:nvPr/>
          </p:nvSpPr>
          <p:spPr>
            <a:xfrm>
              <a:off x="1975809" y="1798782"/>
              <a:ext cx="49658" cy="727217"/>
            </a:xfrm>
            <a:custGeom>
              <a:avLst/>
              <a:gdLst>
                <a:gd name="connsiteX0" fmla="*/ 24829 w 49658"/>
                <a:gd name="connsiteY0" fmla="*/ 0 h 727217"/>
                <a:gd name="connsiteX1" fmla="*/ 24829 w 49658"/>
                <a:gd name="connsiteY1" fmla="*/ 0 h 727217"/>
                <a:gd name="connsiteX2" fmla="*/ 49659 w 49658"/>
                <a:gd name="connsiteY2" fmla="*/ 24813 h 727217"/>
                <a:gd name="connsiteX3" fmla="*/ 49659 w 49658"/>
                <a:gd name="connsiteY3" fmla="*/ 702404 h 727217"/>
                <a:gd name="connsiteX4" fmla="*/ 24829 w 49658"/>
                <a:gd name="connsiteY4" fmla="*/ 727217 h 727217"/>
                <a:gd name="connsiteX5" fmla="*/ 24829 w 49658"/>
                <a:gd name="connsiteY5" fmla="*/ 727217 h 727217"/>
                <a:gd name="connsiteX6" fmla="*/ 0 w 49658"/>
                <a:gd name="connsiteY6" fmla="*/ 702404 h 727217"/>
                <a:gd name="connsiteX7" fmla="*/ 0 w 49658"/>
                <a:gd name="connsiteY7" fmla="*/ 24813 h 727217"/>
                <a:gd name="connsiteX8" fmla="*/ 24829 w 49658"/>
                <a:gd name="connsiteY8" fmla="*/ 0 h 727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727217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702404"/>
                  </a:lnTo>
                  <a:cubicBezTo>
                    <a:pt x="49659" y="716109"/>
                    <a:pt x="38543" y="727217"/>
                    <a:pt x="24829" y="727217"/>
                  </a:cubicBezTo>
                  <a:lnTo>
                    <a:pt x="24829" y="727217"/>
                  </a:lnTo>
                  <a:cubicBezTo>
                    <a:pt x="11116" y="727217"/>
                    <a:pt x="0" y="716109"/>
                    <a:pt x="0" y="702404"/>
                  </a:cubicBezTo>
                  <a:lnTo>
                    <a:pt x="0" y="24813"/>
                  </a:lnTo>
                  <a:cubicBezTo>
                    <a:pt x="0" y="11252"/>
                    <a:pt x="11116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66E9FA1F-BD5E-584D-83EF-DB65E1CD5A13}"/>
                </a:ext>
              </a:extLst>
            </p:cNvPr>
            <p:cNvSpPr/>
            <p:nvPr/>
          </p:nvSpPr>
          <p:spPr>
            <a:xfrm>
              <a:off x="2090573" y="1912748"/>
              <a:ext cx="49658" cy="499429"/>
            </a:xfrm>
            <a:custGeom>
              <a:avLst/>
              <a:gdLst>
                <a:gd name="connsiteX0" fmla="*/ 24829 w 49658"/>
                <a:gd name="connsiteY0" fmla="*/ 0 h 499429"/>
                <a:gd name="connsiteX1" fmla="*/ 24829 w 49658"/>
                <a:gd name="connsiteY1" fmla="*/ 0 h 499429"/>
                <a:gd name="connsiteX2" fmla="*/ 49659 w 49658"/>
                <a:gd name="connsiteY2" fmla="*/ 24813 h 499429"/>
                <a:gd name="connsiteX3" fmla="*/ 49659 w 49658"/>
                <a:gd name="connsiteY3" fmla="*/ 474617 h 499429"/>
                <a:gd name="connsiteX4" fmla="*/ 24829 w 49658"/>
                <a:gd name="connsiteY4" fmla="*/ 499430 h 499429"/>
                <a:gd name="connsiteX5" fmla="*/ 24829 w 49658"/>
                <a:gd name="connsiteY5" fmla="*/ 499430 h 499429"/>
                <a:gd name="connsiteX6" fmla="*/ 0 w 49658"/>
                <a:gd name="connsiteY6" fmla="*/ 474617 h 499429"/>
                <a:gd name="connsiteX7" fmla="*/ 0 w 49658"/>
                <a:gd name="connsiteY7" fmla="*/ 24813 h 499429"/>
                <a:gd name="connsiteX8" fmla="*/ 24829 w 49658"/>
                <a:gd name="connsiteY8" fmla="*/ 0 h 499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499429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474617"/>
                  </a:lnTo>
                  <a:cubicBezTo>
                    <a:pt x="49659" y="488322"/>
                    <a:pt x="38543" y="499430"/>
                    <a:pt x="24829" y="499430"/>
                  </a:cubicBezTo>
                  <a:lnTo>
                    <a:pt x="24829" y="499430"/>
                  </a:lnTo>
                  <a:cubicBezTo>
                    <a:pt x="11116" y="499430"/>
                    <a:pt x="0" y="488322"/>
                    <a:pt x="0" y="474617"/>
                  </a:cubicBezTo>
                  <a:lnTo>
                    <a:pt x="0" y="24813"/>
                  </a:lnTo>
                  <a:cubicBezTo>
                    <a:pt x="0" y="11108"/>
                    <a:pt x="11116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</p:grp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8F4C95D-A397-5343-8EE4-537160CE5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3300" y="3711808"/>
            <a:ext cx="2324100" cy="207963"/>
          </a:xfrm>
          <a:prstGeom prst="rect">
            <a:avLst/>
          </a:prstGeom>
        </p:spPr>
        <p:txBody>
          <a:bodyPr lIns="0" rIns="0" anchor="ctr"/>
          <a:lstStyle>
            <a:lvl1pPr algn="ctr">
              <a:defRPr sz="1800" b="1" cap="all" spc="600" baseline="0">
                <a:solidFill>
                  <a:schemeClr val="accent3"/>
                </a:solidFill>
                <a:latin typeface="Speak Pro" panose="020B0504020101020102" pitchFamily="34" charset="0"/>
              </a:defRPr>
            </a:lvl1pPr>
          </a:lstStyle>
          <a:p>
            <a:pPr lvl="0"/>
            <a:r>
              <a:rPr lang="en-US" dirty="0"/>
              <a:t>Band Name</a:t>
            </a:r>
          </a:p>
        </p:txBody>
      </p:sp>
      <p:sp>
        <p:nvSpPr>
          <p:cNvPr id="28" name="Title 3">
            <a:extLst>
              <a:ext uri="{FF2B5EF4-FFF2-40B4-BE49-F238E27FC236}">
                <a16:creationId xmlns:a16="http://schemas.microsoft.com/office/drawing/2014/main" id="{FF198AF9-EF4C-A44B-B229-40ED271045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942" y="3143603"/>
            <a:ext cx="3486816" cy="484972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40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</a:lstStyle>
          <a:p>
            <a:r>
              <a:rPr lang="en-US" dirty="0"/>
              <a:t>Album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BA917-7371-4D48-8387-F48D8E04AA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2275" y="3990975"/>
            <a:ext cx="3571875" cy="228600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800">
                <a:latin typeface="Speak Pro" panose="020B0504020101020102" pitchFamily="34" charset="0"/>
              </a:defRPr>
            </a:lvl2pPr>
            <a:lvl3pPr>
              <a:defRPr sz="800">
                <a:latin typeface="Speak Pro" panose="020B0504020101020102" pitchFamily="34" charset="0"/>
              </a:defRPr>
            </a:lvl3pPr>
            <a:lvl4pPr>
              <a:defRPr sz="800">
                <a:latin typeface="Speak Pro" panose="020B0504020101020102" pitchFamily="34" charset="0"/>
              </a:defRPr>
            </a:lvl4pPr>
            <a:lvl5pPr>
              <a:defRPr sz="800"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M 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F913EE-E733-F243-BB52-E107DA514A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0"/>
            <a:ext cx="4330702" cy="4315702"/>
          </a:xfrm>
          <a:prstGeom prst="rect">
            <a:avLst/>
          </a:prstGeom>
        </p:spPr>
      </p:pic>
      <p:sp>
        <p:nvSpPr>
          <p:cNvPr id="13" name="Diamond 12">
            <a:extLst>
              <a:ext uri="{FF2B5EF4-FFF2-40B4-BE49-F238E27FC236}">
                <a16:creationId xmlns:a16="http://schemas.microsoft.com/office/drawing/2014/main" id="{DCBD02D5-1F87-2B44-8737-12CA89C5171D}"/>
              </a:ext>
            </a:extLst>
          </p:cNvPr>
          <p:cNvSpPr/>
          <p:nvPr userDrawn="1"/>
        </p:nvSpPr>
        <p:spPr>
          <a:xfrm>
            <a:off x="0" y="0"/>
            <a:ext cx="4330700" cy="4343400"/>
          </a:xfrm>
          <a:prstGeom prst="diamond">
            <a:avLst/>
          </a:prstGeom>
          <a:solidFill>
            <a:schemeClr val="tx2">
              <a:alpha val="5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49BA80B-0FFF-3544-931F-91EAFCC656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8648"/>
            <a:ext cx="4330700" cy="4315702"/>
          </a:xfrm>
          <a:prstGeom prst="diamond">
            <a:avLst/>
          </a:prstGeom>
        </p:spPr>
      </p:pic>
      <p:sp>
        <p:nvSpPr>
          <p:cNvPr id="15" name="Diamond 14">
            <a:extLst>
              <a:ext uri="{FF2B5EF4-FFF2-40B4-BE49-F238E27FC236}">
                <a16:creationId xmlns:a16="http://schemas.microsoft.com/office/drawing/2014/main" id="{FFDCA301-4C45-714F-B488-459C093FF109}"/>
              </a:ext>
            </a:extLst>
          </p:cNvPr>
          <p:cNvSpPr/>
          <p:nvPr userDrawn="1"/>
        </p:nvSpPr>
        <p:spPr>
          <a:xfrm>
            <a:off x="-711488" y="-727993"/>
            <a:ext cx="5744440" cy="5761286"/>
          </a:xfrm>
          <a:prstGeom prst="diamond">
            <a:avLst/>
          </a:prstGeom>
          <a:noFill/>
          <a:ln w="127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CB81F636-FA49-634D-A31E-0D0B11CA97E2}"/>
              </a:ext>
            </a:extLst>
          </p:cNvPr>
          <p:cNvSpPr/>
          <p:nvPr userDrawn="1"/>
        </p:nvSpPr>
        <p:spPr>
          <a:xfrm>
            <a:off x="1" y="-19050"/>
            <a:ext cx="4330700" cy="4343400"/>
          </a:xfrm>
          <a:prstGeom prst="diamond">
            <a:avLst/>
          </a:prstGeom>
          <a:noFill/>
          <a:ln>
            <a:solidFill>
              <a:schemeClr val="accent3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C1A995-C2E2-224F-9F57-C64FD4EFDD03}"/>
              </a:ext>
            </a:extLst>
          </p:cNvPr>
          <p:cNvCxnSpPr/>
          <p:nvPr userDrawn="1"/>
        </p:nvCxnSpPr>
        <p:spPr>
          <a:xfrm flipV="1">
            <a:off x="-387676" y="-123453"/>
            <a:ext cx="2362200" cy="2362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56340C6-3779-3D40-9436-2C57866EC365}"/>
              </a:ext>
            </a:extLst>
          </p:cNvPr>
          <p:cNvCxnSpPr/>
          <p:nvPr userDrawn="1"/>
        </p:nvCxnSpPr>
        <p:spPr>
          <a:xfrm flipV="1">
            <a:off x="2160732" y="2293504"/>
            <a:ext cx="2362200" cy="2362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7E5D40B-A51E-324C-BB04-C96DD1373E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3300" y="2447988"/>
            <a:ext cx="2324100" cy="207963"/>
          </a:xfrm>
          <a:prstGeom prst="rect">
            <a:avLst/>
          </a:prstGeom>
        </p:spPr>
        <p:txBody>
          <a:bodyPr lIns="0" rIns="0" anchor="ctr"/>
          <a:lstStyle>
            <a:lvl1pPr algn="ctr">
              <a:defRPr sz="1600" b="1" cap="all" spc="600" baseline="0">
                <a:solidFill>
                  <a:schemeClr val="accent3"/>
                </a:solidFill>
                <a:latin typeface="Speak Pro" panose="020B0504020101020102" pitchFamily="34" charset="0"/>
              </a:defRPr>
            </a:lvl1pPr>
          </a:lstStyle>
          <a:p>
            <a:pPr lvl="0"/>
            <a:r>
              <a:rPr lang="en-US" dirty="0"/>
              <a:t>Band Name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48DE4B4-7479-B94A-BD51-E48308DDB4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2275" y="2690515"/>
            <a:ext cx="3571875" cy="228600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>
              <a:defRPr sz="800">
                <a:latin typeface="Speak Pro" panose="020B0504020101020102" pitchFamily="34" charset="0"/>
              </a:defRPr>
            </a:lvl2pPr>
            <a:lvl3pPr>
              <a:defRPr sz="800">
                <a:latin typeface="Speak Pro" panose="020B0504020101020102" pitchFamily="34" charset="0"/>
              </a:defRPr>
            </a:lvl3pPr>
            <a:lvl4pPr>
              <a:defRPr sz="800">
                <a:latin typeface="Speak Pro" panose="020B0504020101020102" pitchFamily="34" charset="0"/>
              </a:defRPr>
            </a:lvl4pPr>
            <a:lvl5pPr>
              <a:defRPr sz="800"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7F6BCD73-8303-A94B-A05D-A683CFEE9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324" y="928839"/>
            <a:ext cx="3486816" cy="1673890"/>
          </a:xfrm>
          <a:prstGeom prst="rect">
            <a:avLst/>
          </a:prstGeom>
          <a:ln>
            <a:noFill/>
          </a:ln>
        </p:spPr>
        <p:txBody>
          <a:bodyPr lIns="0" tIns="0" rIns="0" bIns="0" anchor="ctr"/>
          <a:lstStyle>
            <a:lvl1pPr algn="ctr">
              <a:lnSpc>
                <a:spcPts val="4880"/>
              </a:lnSpc>
              <a:defRPr sz="4400" b="0" i="0" cap="all" baseline="0">
                <a:ln>
                  <a:solidFill>
                    <a:schemeClr val="accent3"/>
                  </a:solidFill>
                </a:ln>
                <a:noFill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Album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85B8A-5898-4987-9C4B-A4E52EB34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50" y="230188"/>
            <a:ext cx="3733800" cy="836612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211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rgbClr val="08002A"/>
            </a:gs>
            <a:gs pos="0">
              <a:srgbClr val="B0266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1" r:id="rId3"/>
    <p:sldLayoutId id="2147483664" r:id="rId4"/>
    <p:sldLayoutId id="2147483665" r:id="rId5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E9E5DF-8832-4F70-96C5-ECEC0BC8B2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2324" y="2958669"/>
            <a:ext cx="2686050" cy="337459"/>
          </a:xfrm>
        </p:spPr>
        <p:txBody>
          <a:bodyPr/>
          <a:lstStyle/>
          <a:p>
            <a:r>
              <a:rPr lang="en-US" dirty="0"/>
              <a:t>Presented by </a:t>
            </a:r>
            <a:r>
              <a:rPr lang="en-US" dirty="0" err="1"/>
              <a:t>Foysal</a:t>
            </a:r>
            <a:r>
              <a:rPr lang="en-US" dirty="0"/>
              <a:t> </a:t>
            </a:r>
            <a:r>
              <a:rPr lang="en-US" dirty="0" err="1"/>
              <a:t>HUsain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B73F1B9-07EB-2D42-864A-2823E2816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941" y="1628775"/>
            <a:ext cx="3486816" cy="762000"/>
          </a:xfrm>
        </p:spPr>
        <p:txBody>
          <a:bodyPr/>
          <a:lstStyle/>
          <a:p>
            <a:r>
              <a:rPr lang="en-US" sz="4400" dirty="0"/>
              <a:t>AM</a:t>
            </a:r>
            <a:r>
              <a:rPr lang="en-US" sz="1200" dirty="0"/>
              <a:t> </a:t>
            </a:r>
            <a:br>
              <a:rPr lang="en-US" sz="1200" dirty="0"/>
            </a:br>
            <a:r>
              <a:rPr lang="en-US" sz="1200" dirty="0"/>
              <a:t>( Amplitude</a:t>
            </a:r>
            <a:r>
              <a:rPr lang="en-US" dirty="0"/>
              <a:t> </a:t>
            </a:r>
            <a:r>
              <a:rPr lang="en-US" sz="1400" dirty="0"/>
              <a:t>Modulation )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31EAF-3AB0-A545-9F82-E6370B1371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5150" y="257175"/>
            <a:ext cx="3571875" cy="923329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6146" name="Picture 2" descr="How Radio Works | HowStuffWorks">
            <a:extLst>
              <a:ext uri="{FF2B5EF4-FFF2-40B4-BE49-F238E27FC236}">
                <a16:creationId xmlns:a16="http://schemas.microsoft.com/office/drawing/2014/main" id="{397404B5-C032-4129-A01D-A4129F309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950" y="524952"/>
            <a:ext cx="1600200" cy="69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26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8C611-2757-0848-8EAD-40B6E12C07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31EAF-3AB0-A545-9F82-E6370B1371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950" y="1057105"/>
            <a:ext cx="4038600" cy="1790869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AM is radio broadcasting using amplitude modulation to communicate all aspect of radio, such as music, all news and radio talk.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It was created first by Am developer Reginald Fessenden in 1906.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There 6000 AM radio station in US today. It is use globally in countries like Canada, Australia, and Japan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B73F1B9-07EB-2D42-864A-2823E2816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872" y="-65951"/>
            <a:ext cx="1201558" cy="399326"/>
          </a:xfrm>
        </p:spPr>
        <p:txBody>
          <a:bodyPr/>
          <a:lstStyle/>
          <a:p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/>
          </a:p>
        </p:txBody>
      </p:sp>
      <p:pic>
        <p:nvPicPr>
          <p:cNvPr id="5122" name="Picture 2" descr="The Evolution &amp; History of Radio Wave Technology [Infographic]">
            <a:extLst>
              <a:ext uri="{FF2B5EF4-FFF2-40B4-BE49-F238E27FC236}">
                <a16:creationId xmlns:a16="http://schemas.microsoft.com/office/drawing/2014/main" id="{7B8E44AC-F800-4C4B-BC03-0C9E90F89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27" y="2761019"/>
            <a:ext cx="2362200" cy="129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Is It Important to Study History?">
            <a:extLst>
              <a:ext uri="{FF2B5EF4-FFF2-40B4-BE49-F238E27FC236}">
                <a16:creationId xmlns:a16="http://schemas.microsoft.com/office/drawing/2014/main" id="{74EA8CDD-8913-426A-B87A-C8D89CB94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0" y="0"/>
            <a:ext cx="2743200" cy="105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1056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9000">
              <a:srgbClr val="08002A"/>
            </a:gs>
            <a:gs pos="0">
              <a:srgbClr val="B02663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4B2650-6949-4771-87AE-8CA9F1DC36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7550" y="3076575"/>
            <a:ext cx="3111717" cy="1512616"/>
          </a:xfrm>
        </p:spPr>
        <p:txBody>
          <a:bodyPr/>
          <a:lstStyle/>
          <a:p>
            <a:r>
              <a:rPr lang="en-US" sz="1200" dirty="0">
                <a:solidFill>
                  <a:schemeClr val="bg1"/>
                </a:solidFill>
                <a:latin typeface="Source Sans Pro Black" panose="020B0604020202020204" pitchFamily="34" charset="0"/>
              </a:rPr>
              <a:t>people listen most AM radio in their Vehicle for music, news, wheatear, and traffic.</a:t>
            </a:r>
          </a:p>
          <a:p>
            <a:r>
              <a:rPr lang="en-US" sz="1200" dirty="0">
                <a:solidFill>
                  <a:schemeClr val="bg1"/>
                </a:solidFill>
                <a:latin typeface="Source Sans Pro Black" panose="020B0604020202020204" pitchFamily="34" charset="0"/>
              </a:rPr>
              <a:t> </a:t>
            </a:r>
          </a:p>
          <a:p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B73F1B9-07EB-2D42-864A-2823E2816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942" y="28575"/>
            <a:ext cx="3486816" cy="1066800"/>
          </a:xfrm>
        </p:spPr>
        <p:txBody>
          <a:bodyPr/>
          <a:lstStyle/>
          <a:p>
            <a:r>
              <a:rPr lang="en-US" dirty="0"/>
              <a:t>functionality of AM radio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31EAF-3AB0-A545-9F82-E6370B1371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0946" y="3990975"/>
            <a:ext cx="3571875" cy="2286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1026" name="Picture 2" descr="AM Radio (2021) - IMDb">
            <a:extLst>
              <a:ext uri="{FF2B5EF4-FFF2-40B4-BE49-F238E27FC236}">
                <a16:creationId xmlns:a16="http://schemas.microsoft.com/office/drawing/2014/main" id="{508110D7-6064-4116-AA99-A16EF78CC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19" y="1254048"/>
            <a:ext cx="2794062" cy="136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177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8000">
              <a:srgbClr val="08002A"/>
            </a:gs>
            <a:gs pos="0">
              <a:srgbClr val="B0266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8C611-2757-0848-8EAD-40B6E12C07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3300" y="1400176"/>
            <a:ext cx="2838450" cy="1255776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31EAF-3AB0-A545-9F82-E6370B1371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356" y="1338456"/>
            <a:ext cx="2917794" cy="1052319"/>
          </a:xfrm>
        </p:spPr>
        <p:txBody>
          <a:bodyPr/>
          <a:lstStyle/>
          <a:p>
            <a:r>
              <a:rPr lang="en-US" sz="1200" b="1" dirty="0"/>
              <a:t>AM receiver catches amplitude variations in the radio waves at a certain frequency, then amplifies changes in the signals voltages to controls a loudspeakers or earphone.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B73F1B9-07EB-2D42-864A-2823E2816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24" y="0"/>
            <a:ext cx="3486816" cy="1476375"/>
          </a:xfrm>
          <a:effectLst>
            <a:glow rad="127000">
              <a:schemeClr val="accent3"/>
            </a:glo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How Am Works </a:t>
            </a:r>
          </a:p>
        </p:txBody>
      </p:sp>
      <p:pic>
        <p:nvPicPr>
          <p:cNvPr id="2050" name="Picture 2" descr="AM Transmission">
            <a:extLst>
              <a:ext uri="{FF2B5EF4-FFF2-40B4-BE49-F238E27FC236}">
                <a16:creationId xmlns:a16="http://schemas.microsoft.com/office/drawing/2014/main" id="{68BA7907-B5D0-4926-95A3-CBA88BAA4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950" y="2149702"/>
            <a:ext cx="1981200" cy="11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22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DFA35-09D5-4577-96F0-3B93674CD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098" name="Picture 2" descr="MOTOTRBO Test Equipment - DJ0WH">
            <a:extLst>
              <a:ext uri="{FF2B5EF4-FFF2-40B4-BE49-F238E27FC236}">
                <a16:creationId xmlns:a16="http://schemas.microsoft.com/office/drawing/2014/main" id="{671FA823-56FF-455F-85AE-B36230789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" y="0"/>
            <a:ext cx="2133600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est Cases For Radio Buttons - Software Testing Questions">
            <a:extLst>
              <a:ext uri="{FF2B5EF4-FFF2-40B4-BE49-F238E27FC236}">
                <a16:creationId xmlns:a16="http://schemas.microsoft.com/office/drawing/2014/main" id="{66D6061C-7E05-44CA-AFDD-15F383870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-1"/>
            <a:ext cx="2165350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Table, Excel&#10;&#10;Description automatically generated">
            <a:extLst>
              <a:ext uri="{FF2B5EF4-FFF2-40B4-BE49-F238E27FC236}">
                <a16:creationId xmlns:a16="http://schemas.microsoft.com/office/drawing/2014/main" id="{FC65AD7D-177B-C422-AD3F-4084C450D9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25450" y="645693"/>
            <a:ext cx="4330700" cy="26162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2FC867-300F-D229-300B-ACB0C94299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50" y="1296988"/>
            <a:ext cx="4114800" cy="279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2292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53A2D-250A-4203-BF36-8E34BE85A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104775"/>
            <a:ext cx="3886200" cy="2590800"/>
          </a:xfrm>
        </p:spPr>
        <p:txBody>
          <a:bodyPr/>
          <a:lstStyle/>
          <a:p>
            <a:r>
              <a:rPr lang="en-US" dirty="0"/>
              <a:t>       Software Performance Report </a:t>
            </a:r>
            <a:br>
              <a:rPr lang="en-US" dirty="0"/>
            </a:br>
            <a:br>
              <a:rPr lang="en-US" dirty="0"/>
            </a:br>
            <a:r>
              <a:rPr lang="en-US" sz="1100" dirty="0"/>
              <a:t>In software performance life cycle, we perform software test to make sure it is bug/defect free and meets all  requirements. </a:t>
            </a:r>
            <a:br>
              <a:rPr lang="en-US" sz="1100" dirty="0"/>
            </a:br>
            <a:r>
              <a:rPr lang="en-US" sz="1100" dirty="0"/>
              <a:t>While performing the test if I detect any bug, I will create a bug report. </a:t>
            </a:r>
            <a:br>
              <a:rPr lang="en-US" sz="1100" dirty="0"/>
            </a:br>
            <a:r>
              <a:rPr lang="en-US" sz="1100" dirty="0"/>
              <a:t>In the bug report I will include following items such as test step I took to come across the bug, how many time I performed the test, and how many occurrence there was. </a:t>
            </a:r>
            <a:br>
              <a:rPr lang="en-US" sz="1100" dirty="0"/>
            </a:br>
            <a:r>
              <a:rPr lang="en-US" sz="1100" dirty="0"/>
              <a:t> I will include any pictures , screenshot and video of the testing. </a:t>
            </a:r>
            <a:br>
              <a:rPr lang="en-US" sz="1100" dirty="0"/>
            </a:br>
            <a:r>
              <a:rPr lang="en-US" sz="1100" dirty="0"/>
              <a:t>Also,  I will add the full description of performing the test and how I came along the bug.</a:t>
            </a:r>
            <a:br>
              <a:rPr lang="en-US" sz="1100" dirty="0"/>
            </a:br>
            <a:endParaRPr lang="en-US" sz="1100" dirty="0"/>
          </a:p>
        </p:txBody>
      </p:sp>
      <p:pic>
        <p:nvPicPr>
          <p:cNvPr id="3076" name="Picture 4" descr="The Ultimate Cheat Sheet on Bug reporting">
            <a:extLst>
              <a:ext uri="{FF2B5EF4-FFF2-40B4-BE49-F238E27FC236}">
                <a16:creationId xmlns:a16="http://schemas.microsoft.com/office/drawing/2014/main" id="{C83637C4-4934-479B-9D75-23CFE7105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12" y="2695575"/>
            <a:ext cx="3267075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67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A8C78-0262-4EEF-87E4-FCA80344B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378" y="1355515"/>
            <a:ext cx="3223700" cy="225559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194" name="Picture 2" descr="THANK YOU IT'S THE END OF MY PRESENTATION! - Keep Calm and Posters  Generator, Maker For Free - KeepCalmAndPosters.com">
            <a:extLst>
              <a:ext uri="{FF2B5EF4-FFF2-40B4-BE49-F238E27FC236}">
                <a16:creationId xmlns:a16="http://schemas.microsoft.com/office/drawing/2014/main" id="{E89BD792-0E5F-4FAF-AD59-645C497F2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22" y="180975"/>
            <a:ext cx="3733800" cy="3733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186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DM ">
      <a:dk1>
        <a:srgbClr val="000000"/>
      </a:dk1>
      <a:lt1>
        <a:srgbClr val="FFFFFF"/>
      </a:lt1>
      <a:dk2>
        <a:srgbClr val="070029"/>
      </a:dk2>
      <a:lt2>
        <a:srgbClr val="FFFFFF"/>
      </a:lt2>
      <a:accent1>
        <a:srgbClr val="AF2662"/>
      </a:accent1>
      <a:accent2>
        <a:srgbClr val="070029"/>
      </a:accent2>
      <a:accent3>
        <a:srgbClr val="5DEC7D"/>
      </a:accent3>
      <a:accent4>
        <a:srgbClr val="54F1F1"/>
      </a:accent4>
      <a:accent5>
        <a:srgbClr val="604CB3"/>
      </a:accent5>
      <a:accent6>
        <a:srgbClr val="44A4EC"/>
      </a:accent6>
      <a:hlink>
        <a:srgbClr val="AF2662"/>
      </a:hlink>
      <a:folHlink>
        <a:srgbClr val="5DEC7D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41386_win32_fixed" id="{9A273A9F-75E5-4420-B4F1-CA4C853792CE}" vid="{47A6181D-EF03-4B04-BBB9-E69A661507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91C4151-45CB-4190-B742-D43C649B939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7F3F092-B3DB-46A6-9B39-903C07D9DA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CB4906B-650F-42CF-8D9E-73720FF6716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190</TotalTime>
  <Words>256</Words>
  <Application>Microsoft Office PowerPoint</Application>
  <PresentationFormat>Custom</PresentationFormat>
  <Paragraphs>18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Arial Black</vt:lpstr>
      <vt:lpstr>Calibri</vt:lpstr>
      <vt:lpstr>Garamond</vt:lpstr>
      <vt:lpstr>Sagona Book</vt:lpstr>
      <vt:lpstr>Source Sans Pro Black</vt:lpstr>
      <vt:lpstr>Speak Pro</vt:lpstr>
      <vt:lpstr>Office Theme</vt:lpstr>
      <vt:lpstr>AM  ( Amplitude Modulation ) </vt:lpstr>
      <vt:lpstr>   </vt:lpstr>
      <vt:lpstr>functionality of AM radio</vt:lpstr>
      <vt:lpstr>How Am Works </vt:lpstr>
      <vt:lpstr>   </vt:lpstr>
      <vt:lpstr>       Software Performance Report   In software performance life cycle, we perform software test to make sure it is bug/defect free and meets all  requirements.  While performing the test if I detect any bug, I will create a bug report.  In the bug report I will include following items such as test step I took to come across the bug, how many time I performed the test, and how many occurrence there was.   I will include any pictures , screenshot and video of the testing.  Also,  I will add the full description of performing the test and how I came along the bug.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  ( Amplitude Modulation ) </dc:title>
  <dc:creator>Ema Husain</dc:creator>
  <cp:lastModifiedBy>foysal husain</cp:lastModifiedBy>
  <cp:revision>2</cp:revision>
  <dcterms:created xsi:type="dcterms:W3CDTF">2022-11-02T03:08:21Z</dcterms:created>
  <dcterms:modified xsi:type="dcterms:W3CDTF">2022-11-05T05:20:12Z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5a776955-85f6-4fec-9553-96dd3e0373c4_Enabled">
    <vt:lpwstr>true</vt:lpwstr>
  </property>
  <property fmtid="{D5CDD505-2E9C-101B-9397-08002B2CF9AE}" pid="4" name="MSIP_Label_5a776955-85f6-4fec-9553-96dd3e0373c4_SetDate">
    <vt:lpwstr>2022-11-02T03:08:22Z</vt:lpwstr>
  </property>
  <property fmtid="{D5CDD505-2E9C-101B-9397-08002B2CF9AE}" pid="5" name="MSIP_Label_5a776955-85f6-4fec-9553-96dd3e0373c4_Method">
    <vt:lpwstr>Standard</vt:lpwstr>
  </property>
  <property fmtid="{D5CDD505-2E9C-101B-9397-08002B2CF9AE}" pid="6" name="MSIP_Label_5a776955-85f6-4fec-9553-96dd3e0373c4_Name">
    <vt:lpwstr>Confidential</vt:lpwstr>
  </property>
  <property fmtid="{D5CDD505-2E9C-101B-9397-08002B2CF9AE}" pid="7" name="MSIP_Label_5a776955-85f6-4fec-9553-96dd3e0373c4_SiteId">
    <vt:lpwstr>f45ccc07-e57e-4d15-bf6f-f6cbccd2d395</vt:lpwstr>
  </property>
  <property fmtid="{D5CDD505-2E9C-101B-9397-08002B2CF9AE}" pid="8" name="MSIP_Label_5a776955-85f6-4fec-9553-96dd3e0373c4_ActionId">
    <vt:lpwstr>84a0b854-f77b-4b03-ae01-57e3504e79b3</vt:lpwstr>
  </property>
  <property fmtid="{D5CDD505-2E9C-101B-9397-08002B2CF9AE}" pid="9" name="MSIP_Label_5a776955-85f6-4fec-9553-96dd3e0373c4_ContentBits">
    <vt:lpwstr>0</vt:lpwstr>
  </property>
</Properties>
</file>